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9" r:id="rId5"/>
    <p:sldId id="260" r:id="rId6"/>
  </p:sldIdLst>
  <p:sldSz cx="10947400" cy="8001000"/>
  <p:notesSz cx="10947400" cy="8001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41" autoAdjust="0"/>
    <p:restoredTop sz="94660"/>
  </p:normalViewPr>
  <p:slideViewPr>
    <p:cSldViewPr>
      <p:cViewPr varScale="1">
        <p:scale>
          <a:sx n="56" d="100"/>
          <a:sy n="56" d="100"/>
        </p:scale>
        <p:origin x="1518"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그룹 7">
            <a:extLst>
              <a:ext uri="{FF2B5EF4-FFF2-40B4-BE49-F238E27FC236}">
                <a16:creationId xmlns:a16="http://schemas.microsoft.com/office/drawing/2014/main" id="{7E5BFD25-BD7E-4696-B4D7-1194E5A9A921}"/>
              </a:ext>
            </a:extLst>
          </p:cNvPr>
          <p:cNvGrpSpPr/>
          <p:nvPr/>
        </p:nvGrpSpPr>
        <p:grpSpPr>
          <a:xfrm>
            <a:off x="0" y="-108004"/>
            <a:ext cx="10943992" cy="8100003"/>
            <a:chOff x="0" y="-108004"/>
            <a:chExt cx="10943992" cy="8100003"/>
          </a:xfrm>
        </p:grpSpPr>
        <p:sp>
          <p:nvSpPr>
            <p:cNvPr id="51" name="object 51"/>
            <p:cNvSpPr/>
            <p:nvPr/>
          </p:nvSpPr>
          <p:spPr>
            <a:xfrm>
              <a:off x="4095497" y="-108004"/>
              <a:ext cx="1376489" cy="1440002"/>
            </a:xfrm>
            <a:custGeom>
              <a:avLst/>
              <a:gdLst/>
              <a:ahLst/>
              <a:cxnLst/>
              <a:rect l="l" t="t" r="r" b="b"/>
              <a:pathLst>
                <a:path w="1376489" h="1440002">
                  <a:moveTo>
                    <a:pt x="1376489" y="108004"/>
                  </a:moveTo>
                  <a:lnTo>
                    <a:pt x="0" y="108004"/>
                  </a:lnTo>
                  <a:lnTo>
                    <a:pt x="0" y="324002"/>
                  </a:lnTo>
                  <a:lnTo>
                    <a:pt x="1115999" y="324002"/>
                  </a:lnTo>
                  <a:lnTo>
                    <a:pt x="1115999" y="1440002"/>
                  </a:lnTo>
                  <a:lnTo>
                    <a:pt x="1376489" y="1440002"/>
                  </a:lnTo>
                  <a:lnTo>
                    <a:pt x="1376489" y="108004"/>
                  </a:lnTo>
                  <a:close/>
                </a:path>
              </a:pathLst>
            </a:custGeom>
            <a:solidFill>
              <a:srgbClr val="AAE0F9"/>
            </a:solidFill>
          </p:spPr>
          <p:txBody>
            <a:bodyPr wrap="square" lIns="0" tIns="0" rIns="0" bIns="0" rtlCol="0">
              <a:noAutofit/>
            </a:bodyPr>
            <a:lstStyle/>
            <a:p>
              <a:endParaRPr/>
            </a:p>
          </p:txBody>
        </p:sp>
        <p:sp>
          <p:nvSpPr>
            <p:cNvPr id="52" name="object 52"/>
            <p:cNvSpPr/>
            <p:nvPr/>
          </p:nvSpPr>
          <p:spPr>
            <a:xfrm>
              <a:off x="5473800" y="-108004"/>
              <a:ext cx="1376514" cy="1440002"/>
            </a:xfrm>
            <a:custGeom>
              <a:avLst/>
              <a:gdLst/>
              <a:ahLst/>
              <a:cxnLst/>
              <a:rect l="l" t="t" r="r" b="b"/>
              <a:pathLst>
                <a:path w="1376514" h="1440002">
                  <a:moveTo>
                    <a:pt x="260515" y="324002"/>
                  </a:moveTo>
                  <a:lnTo>
                    <a:pt x="1376514" y="324002"/>
                  </a:lnTo>
                  <a:lnTo>
                    <a:pt x="1376514" y="108004"/>
                  </a:lnTo>
                  <a:lnTo>
                    <a:pt x="1" y="108004"/>
                  </a:lnTo>
                  <a:lnTo>
                    <a:pt x="25" y="1440002"/>
                  </a:lnTo>
                  <a:lnTo>
                    <a:pt x="260515" y="1440002"/>
                  </a:lnTo>
                  <a:lnTo>
                    <a:pt x="260515" y="324002"/>
                  </a:lnTo>
                  <a:close/>
                </a:path>
              </a:pathLst>
            </a:custGeom>
            <a:solidFill>
              <a:srgbClr val="43C7F4"/>
            </a:solidFill>
          </p:spPr>
          <p:txBody>
            <a:bodyPr wrap="square" lIns="0" tIns="0" rIns="0" bIns="0" rtlCol="0">
              <a:noAutofit/>
            </a:bodyPr>
            <a:lstStyle/>
            <a:p>
              <a:endParaRPr/>
            </a:p>
          </p:txBody>
        </p:sp>
        <p:sp>
          <p:nvSpPr>
            <p:cNvPr id="53" name="object 53"/>
            <p:cNvSpPr/>
            <p:nvPr/>
          </p:nvSpPr>
          <p:spPr>
            <a:xfrm>
              <a:off x="6021550" y="467055"/>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54" name="object 54"/>
            <p:cNvSpPr/>
            <p:nvPr/>
          </p:nvSpPr>
          <p:spPr>
            <a:xfrm>
              <a:off x="6384731" y="538619"/>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55" name="object 55"/>
            <p:cNvSpPr/>
            <p:nvPr/>
          </p:nvSpPr>
          <p:spPr>
            <a:xfrm>
              <a:off x="6688795" y="507769"/>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7" y="103950"/>
                  </a:lnTo>
                  <a:lnTo>
                    <a:pt x="8127" y="352489"/>
                  </a:lnTo>
                  <a:lnTo>
                    <a:pt x="11391" y="397968"/>
                  </a:lnTo>
                </a:path>
              </a:pathLst>
            </a:custGeom>
            <a:ln w="12699">
              <a:solidFill>
                <a:srgbClr val="939597"/>
              </a:solidFill>
            </a:ln>
          </p:spPr>
          <p:txBody>
            <a:bodyPr wrap="square" lIns="0" tIns="0" rIns="0" bIns="0" rtlCol="0">
              <a:noAutofit/>
            </a:bodyPr>
            <a:lstStyle/>
            <a:p>
              <a:endParaRPr/>
            </a:p>
          </p:txBody>
        </p:sp>
        <p:sp>
          <p:nvSpPr>
            <p:cNvPr id="56" name="object 56"/>
            <p:cNvSpPr/>
            <p:nvPr/>
          </p:nvSpPr>
          <p:spPr>
            <a:xfrm>
              <a:off x="6694484" y="517740"/>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57" name="object 57"/>
            <p:cNvSpPr/>
            <p:nvPr/>
          </p:nvSpPr>
          <p:spPr>
            <a:xfrm>
              <a:off x="6041082" y="497751"/>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58" name="object 58"/>
            <p:cNvSpPr/>
            <p:nvPr/>
          </p:nvSpPr>
          <p:spPr>
            <a:xfrm>
              <a:off x="6050848" y="905738"/>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32" name="object 32"/>
            <p:cNvSpPr/>
            <p:nvPr/>
          </p:nvSpPr>
          <p:spPr>
            <a:xfrm>
              <a:off x="5465657" y="1501995"/>
              <a:ext cx="5478335" cy="6490004"/>
            </a:xfrm>
            <a:custGeom>
              <a:avLst/>
              <a:gdLst/>
              <a:ahLst/>
              <a:cxnLst/>
              <a:rect l="l" t="t" r="r" b="b"/>
              <a:pathLst>
                <a:path w="5478335" h="6490004">
                  <a:moveTo>
                    <a:pt x="5478335" y="0"/>
                  </a:moveTo>
                  <a:lnTo>
                    <a:pt x="5262346" y="0"/>
                  </a:lnTo>
                  <a:lnTo>
                    <a:pt x="5262346" y="6136855"/>
                  </a:lnTo>
                  <a:lnTo>
                    <a:pt x="0" y="6136855"/>
                  </a:lnTo>
                  <a:lnTo>
                    <a:pt x="0" y="6489999"/>
                  </a:lnTo>
                  <a:lnTo>
                    <a:pt x="5478335" y="6489999"/>
                  </a:lnTo>
                  <a:lnTo>
                    <a:pt x="5478335" y="0"/>
                  </a:lnTo>
                  <a:close/>
                </a:path>
              </a:pathLst>
            </a:custGeom>
            <a:solidFill>
              <a:srgbClr val="AAE0F9"/>
            </a:solidFill>
          </p:spPr>
          <p:txBody>
            <a:bodyPr wrap="square" lIns="0" tIns="0" rIns="0" bIns="0" rtlCol="0">
              <a:noAutofit/>
            </a:bodyPr>
            <a:lstStyle/>
            <a:p>
              <a:endParaRPr/>
            </a:p>
          </p:txBody>
        </p:sp>
        <p:sp>
          <p:nvSpPr>
            <p:cNvPr id="33" name="object 33"/>
            <p:cNvSpPr/>
            <p:nvPr/>
          </p:nvSpPr>
          <p:spPr>
            <a:xfrm>
              <a:off x="10481303"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43C7F4"/>
            </a:solidFill>
          </p:spPr>
          <p:txBody>
            <a:bodyPr wrap="square" lIns="0" tIns="0" rIns="0" bIns="0" rtlCol="0">
              <a:noAutofit/>
            </a:bodyPr>
            <a:lstStyle/>
            <a:p>
              <a:endParaRPr/>
            </a:p>
          </p:txBody>
        </p:sp>
        <p:sp>
          <p:nvSpPr>
            <p:cNvPr id="34" name="object 34"/>
            <p:cNvSpPr/>
            <p:nvPr/>
          </p:nvSpPr>
          <p:spPr>
            <a:xfrm>
              <a:off x="0" y="1501995"/>
              <a:ext cx="5474652" cy="6490004"/>
            </a:xfrm>
            <a:custGeom>
              <a:avLst/>
              <a:gdLst/>
              <a:ahLst/>
              <a:cxnLst/>
              <a:rect l="l" t="t" r="r" b="b"/>
              <a:pathLst>
                <a:path w="5474652" h="6490004">
                  <a:moveTo>
                    <a:pt x="5474652" y="6136855"/>
                  </a:moveTo>
                  <a:lnTo>
                    <a:pt x="212293" y="6136855"/>
                  </a:lnTo>
                  <a:lnTo>
                    <a:pt x="212293" y="0"/>
                  </a:lnTo>
                  <a:lnTo>
                    <a:pt x="0" y="0"/>
                  </a:lnTo>
                  <a:lnTo>
                    <a:pt x="0" y="6489999"/>
                  </a:lnTo>
                  <a:lnTo>
                    <a:pt x="5474652" y="6489999"/>
                  </a:lnTo>
                  <a:lnTo>
                    <a:pt x="5474652" y="6136855"/>
                  </a:lnTo>
                  <a:close/>
                </a:path>
              </a:pathLst>
            </a:custGeom>
            <a:solidFill>
              <a:srgbClr val="43C7F4"/>
            </a:solidFill>
          </p:spPr>
          <p:txBody>
            <a:bodyPr wrap="square" lIns="0" tIns="0" rIns="0" bIns="0" rtlCol="0">
              <a:noAutofit/>
            </a:bodyPr>
            <a:lstStyle/>
            <a:p>
              <a:endParaRPr/>
            </a:p>
          </p:txBody>
        </p:sp>
        <p:sp>
          <p:nvSpPr>
            <p:cNvPr id="35" name="object 35"/>
            <p:cNvSpPr/>
            <p:nvPr/>
          </p:nvSpPr>
          <p:spPr>
            <a:xfrm>
              <a:off x="10270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36" name="object 36"/>
            <p:cNvSpPr/>
            <p:nvPr/>
          </p:nvSpPr>
          <p:spPr>
            <a:xfrm>
              <a:off x="6012000" y="5916258"/>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37" name="object 37"/>
            <p:cNvSpPr/>
            <p:nvPr/>
          </p:nvSpPr>
          <p:spPr>
            <a:xfrm>
              <a:off x="6012000" y="6781958"/>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38" name="object 38"/>
            <p:cNvSpPr/>
            <p:nvPr/>
          </p:nvSpPr>
          <p:spPr>
            <a:xfrm>
              <a:off x="6012000" y="6206558"/>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39" name="object 39"/>
            <p:cNvSpPr/>
            <p:nvPr/>
          </p:nvSpPr>
          <p:spPr>
            <a:xfrm>
              <a:off x="6012000" y="7072257"/>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0" name="object 40"/>
            <p:cNvSpPr/>
            <p:nvPr/>
          </p:nvSpPr>
          <p:spPr>
            <a:xfrm>
              <a:off x="6012000" y="6496857"/>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1" name="object 41"/>
            <p:cNvSpPr/>
            <p:nvPr/>
          </p:nvSpPr>
          <p:spPr>
            <a:xfrm>
              <a:off x="6012000" y="7362558"/>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2" name="object 42"/>
            <p:cNvSpPr/>
            <p:nvPr/>
          </p:nvSpPr>
          <p:spPr>
            <a:xfrm>
              <a:off x="461650" y="16743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43" name="object 43"/>
            <p:cNvSpPr/>
            <p:nvPr/>
          </p:nvSpPr>
          <p:spPr>
            <a:xfrm>
              <a:off x="824831" y="17458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39" y="350875"/>
                  </a:lnTo>
                  <a:lnTo>
                    <a:pt x="266559" y="350959"/>
                  </a:lnTo>
                  <a:lnTo>
                    <a:pt x="282154" y="351547"/>
                  </a:lnTo>
                  <a:lnTo>
                    <a:pt x="292848" y="353144"/>
                  </a:lnTo>
                  <a:lnTo>
                    <a:pt x="308423" y="361378"/>
                  </a:lnTo>
                  <a:lnTo>
                    <a:pt x="346367" y="409359"/>
                  </a:lnTo>
                  <a:lnTo>
                    <a:pt x="339652" y="402820"/>
                  </a:lnTo>
                  <a:lnTo>
                    <a:pt x="333624" y="397932"/>
                  </a:lnTo>
                  <a:lnTo>
                    <a:pt x="326854" y="394238"/>
                  </a:lnTo>
                  <a:lnTo>
                    <a:pt x="317916" y="391282"/>
                  </a:lnTo>
                  <a:lnTo>
                    <a:pt x="305384" y="388606"/>
                  </a:lnTo>
                  <a:lnTo>
                    <a:pt x="287829" y="385753"/>
                  </a:lnTo>
                  <a:lnTo>
                    <a:pt x="263827" y="382267"/>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44" name="object 44"/>
            <p:cNvSpPr/>
            <p:nvPr/>
          </p:nvSpPr>
          <p:spPr>
            <a:xfrm>
              <a:off x="1128895" y="1715017"/>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45" name="object 45"/>
            <p:cNvSpPr/>
            <p:nvPr/>
          </p:nvSpPr>
          <p:spPr>
            <a:xfrm>
              <a:off x="1134584" y="1724988"/>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46" name="object 46"/>
            <p:cNvSpPr/>
            <p:nvPr/>
          </p:nvSpPr>
          <p:spPr>
            <a:xfrm>
              <a:off x="481182" y="1704999"/>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47" name="object 47"/>
            <p:cNvSpPr/>
            <p:nvPr/>
          </p:nvSpPr>
          <p:spPr>
            <a:xfrm>
              <a:off x="490948" y="21129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48" name="object 48"/>
            <p:cNvSpPr/>
            <p:nvPr/>
          </p:nvSpPr>
          <p:spPr>
            <a:xfrm>
              <a:off x="714369" y="2514103"/>
              <a:ext cx="3822130" cy="3199609"/>
            </a:xfrm>
            <a:prstGeom prst="rect">
              <a:avLst/>
            </a:prstGeom>
            <a:blipFill>
              <a:blip r:embed="rId2" cstate="print"/>
              <a:stretch>
                <a:fillRect/>
              </a:stretch>
            </a:blipFill>
          </p:spPr>
          <p:txBody>
            <a:bodyPr wrap="square" lIns="0" tIns="0" rIns="0" bIns="0" rtlCol="0">
              <a:noAutofit/>
            </a:bodyPr>
            <a:lstStyle/>
            <a:p>
              <a:endParaRPr/>
            </a:p>
          </p:txBody>
        </p:sp>
        <p:sp>
          <p:nvSpPr>
            <p:cNvPr id="31" name="object 31"/>
            <p:cNvSpPr/>
            <p:nvPr/>
          </p:nvSpPr>
          <p:spPr>
            <a:xfrm>
              <a:off x="999502" y="282702"/>
              <a:ext cx="71996" cy="971994"/>
            </a:xfrm>
            <a:custGeom>
              <a:avLst/>
              <a:gdLst/>
              <a:ahLst/>
              <a:cxnLst/>
              <a:rect l="l" t="t" r="r" b="b"/>
              <a:pathLst>
                <a:path w="71996" h="971994">
                  <a:moveTo>
                    <a:pt x="0" y="971994"/>
                  </a:moveTo>
                  <a:lnTo>
                    <a:pt x="71996" y="971994"/>
                  </a:lnTo>
                  <a:lnTo>
                    <a:pt x="71996" y="0"/>
                  </a:lnTo>
                  <a:lnTo>
                    <a:pt x="0" y="0"/>
                  </a:lnTo>
                  <a:lnTo>
                    <a:pt x="0" y="971994"/>
                  </a:lnTo>
                  <a:close/>
                </a:path>
              </a:pathLst>
            </a:custGeom>
            <a:solidFill>
              <a:srgbClr val="43C7F4"/>
            </a:solidFill>
          </p:spPr>
          <p:txBody>
            <a:bodyPr wrap="square" lIns="0" tIns="0" rIns="0" bIns="0" rtlCol="0">
              <a:noAutofit/>
            </a:bodyPr>
            <a:lstStyle/>
            <a:p>
              <a:endParaRPr/>
            </a:p>
          </p:txBody>
        </p:sp>
        <p:sp>
          <p:nvSpPr>
            <p:cNvPr id="29" name="object 29"/>
            <p:cNvSpPr txBox="1"/>
            <p:nvPr/>
          </p:nvSpPr>
          <p:spPr>
            <a:xfrm>
              <a:off x="1168100" y="263579"/>
              <a:ext cx="1283970" cy="152400"/>
            </a:xfrm>
            <a:prstGeom prst="rect">
              <a:avLst/>
            </a:prstGeom>
          </p:spPr>
          <p:txBody>
            <a:bodyPr wrap="square" lIns="0" tIns="7239" rIns="0" bIns="0" rtlCol="0">
              <a:noAutofit/>
            </a:bodyPr>
            <a:lstStyle/>
            <a:p>
              <a:pPr marL="12700">
                <a:lnSpc>
                  <a:spcPts val="1140"/>
                </a:lnSpc>
              </a:pPr>
              <a:r>
                <a:rPr lang="es-ES" sz="1000" dirty="0">
                  <a:solidFill>
                    <a:srgbClr val="00ADEF"/>
                  </a:solidFill>
                  <a:latin typeface="Malgun Gothic"/>
                  <a:cs typeface="Malgun Gothic"/>
                </a:rPr>
                <a:t>Dios da el poder</a:t>
              </a:r>
              <a:endParaRPr lang="es-ES" sz="1000" dirty="0">
                <a:latin typeface="Malgun Gothic"/>
                <a:cs typeface="Malgun Gothic"/>
              </a:endParaRPr>
            </a:p>
          </p:txBody>
        </p:sp>
        <p:sp>
          <p:nvSpPr>
            <p:cNvPr id="28" name="object 28"/>
            <p:cNvSpPr txBox="1"/>
            <p:nvPr/>
          </p:nvSpPr>
          <p:spPr>
            <a:xfrm>
              <a:off x="1142700" y="560717"/>
              <a:ext cx="3446653" cy="690369"/>
            </a:xfrm>
            <a:prstGeom prst="rect">
              <a:avLst/>
            </a:prstGeom>
          </p:spPr>
          <p:txBody>
            <a:bodyPr wrap="square" lIns="0" tIns="15843" rIns="0" bIns="0" rtlCol="0">
              <a:noAutofit/>
            </a:bodyPr>
            <a:lstStyle/>
            <a:p>
              <a:pPr marL="12700">
                <a:lnSpc>
                  <a:spcPts val="2495"/>
                </a:lnSpc>
              </a:pPr>
              <a:r>
                <a:rPr lang="es-ES" sz="2400" dirty="0">
                  <a:latin typeface="Times New Roman" panose="02020603050405020304" pitchFamily="18" charset="0"/>
                  <a:cs typeface="Times New Roman" panose="02020603050405020304" pitchFamily="18" charset="0"/>
                </a:rPr>
                <a:t>Maná, el pan del cielo</a:t>
              </a:r>
              <a:endParaRPr sz="2400" dirty="0">
                <a:latin typeface="Times New Roman" panose="02020603050405020304" pitchFamily="18" charset="0"/>
                <a:cs typeface="Times New Roman" panose="02020603050405020304" pitchFamily="18" charset="0"/>
              </a:endParaRPr>
            </a:p>
            <a:p>
              <a:pPr marL="25400" marR="46100">
                <a:lnSpc>
                  <a:spcPct val="143312"/>
                </a:lnSpc>
                <a:spcBef>
                  <a:spcPts val="125"/>
                </a:spcBef>
              </a:pPr>
              <a:r>
                <a:rPr lang="es-ES" sz="900" dirty="0">
                  <a:latin typeface="Malgun Gothic"/>
                  <a:cs typeface="Malgun Gothic"/>
                </a:rPr>
                <a:t>Éx</a:t>
              </a:r>
              <a:r>
                <a:rPr sz="900" dirty="0">
                  <a:latin typeface="Malgun Gothic"/>
                  <a:cs typeface="Malgun Gothic"/>
                </a:rPr>
                <a:t> 16</a:t>
              </a:r>
            </a:p>
            <a:p>
              <a:pPr marL="25400" marR="46100">
                <a:lnSpc>
                  <a:spcPts val="1080"/>
                </a:lnSpc>
                <a:spcBef>
                  <a:spcPts val="54"/>
                </a:spcBef>
              </a:pPr>
              <a:r>
                <a:rPr lang="es-ES" sz="900" dirty="0">
                  <a:latin typeface="Malgun Gothic"/>
                  <a:cs typeface="Malgun Gothic"/>
                </a:rPr>
                <a:t>Himnario 259</a:t>
              </a:r>
              <a:r>
                <a:rPr sz="900" dirty="0">
                  <a:latin typeface="Malgun Gothic"/>
                  <a:cs typeface="Malgun Gothic"/>
                </a:rPr>
                <a:t> (</a:t>
              </a:r>
              <a:r>
                <a:rPr lang="es-ES" sz="900" dirty="0">
                  <a:latin typeface="Malgun Gothic"/>
                  <a:cs typeface="Malgun Gothic"/>
                </a:rPr>
                <a:t>Yo sé a quién he creído</a:t>
              </a:r>
              <a:r>
                <a:rPr sz="900" dirty="0">
                  <a:latin typeface="Malgun Gothic"/>
                  <a:cs typeface="Malgun Gothic"/>
                </a:rPr>
                <a:t>)</a:t>
              </a:r>
            </a:p>
          </p:txBody>
        </p:sp>
        <p:sp>
          <p:nvSpPr>
            <p:cNvPr id="26" name="object 26"/>
            <p:cNvSpPr txBox="1"/>
            <p:nvPr/>
          </p:nvSpPr>
          <p:spPr>
            <a:xfrm>
              <a:off x="6008286" y="1262790"/>
              <a:ext cx="4516223" cy="1155827"/>
            </a:xfrm>
            <a:prstGeom prst="rect">
              <a:avLst/>
            </a:prstGeom>
          </p:spPr>
          <p:txBody>
            <a:bodyPr wrap="square" lIns="0" tIns="6604" rIns="0" bIns="0" rtlCol="0">
              <a:noAutofit/>
            </a:bodyPr>
            <a:lstStyle/>
            <a:p>
              <a:pPr marR="639" indent="120650" algn="just">
                <a:lnSpc>
                  <a:spcPts val="1200"/>
                </a:lnSpc>
              </a:pPr>
              <a:r>
                <a:rPr lang="es-ES" sz="900" dirty="0">
                  <a:latin typeface="Malgun Gothic"/>
                  <a:cs typeface="Malgun Gothic"/>
                </a:rPr>
                <a:t>Después de salir de Egipto, los israelitas llegaron al desierto de Sin un mes después. Se quedaron sin comida allí, recordando a Egipto y resentidos contra Moisés y Aarón. Dios dijo a Moisés: "He aquí yo os haré llover pan del cielo; y el pueblo saldrá, y recogerá diariamente la porción de un día." Conforme a esta palabra, por la tarde vinieron codornices que cubrieron el campamento, y por la noche descendió con rocío, una cosa menuda, redonda, menuda como una escarcha sobre la tierra del desierto, este era el pan del cielo, el maná, que descendía del cielo.</a:t>
              </a:r>
            </a:p>
          </p:txBody>
        </p:sp>
        <p:sp>
          <p:nvSpPr>
            <p:cNvPr id="24" name="object 24"/>
            <p:cNvSpPr txBox="1"/>
            <p:nvPr/>
          </p:nvSpPr>
          <p:spPr>
            <a:xfrm>
              <a:off x="1286159" y="1666858"/>
              <a:ext cx="2511141" cy="139700"/>
            </a:xfrm>
            <a:prstGeom prst="rect">
              <a:avLst/>
            </a:prstGeom>
          </p:spPr>
          <p:txBody>
            <a:bodyPr wrap="square" lIns="0" tIns="6635" rIns="0" bIns="0" rtlCol="0">
              <a:noAutofit/>
            </a:bodyPr>
            <a:lstStyle/>
            <a:p>
              <a:pPr marL="12700">
                <a:lnSpc>
                  <a:spcPts val="1045"/>
                </a:lnSpc>
              </a:pPr>
              <a:r>
                <a:rPr sz="900" dirty="0">
                  <a:latin typeface="Malgun Gothic"/>
                  <a:cs typeface="Malgun Gothic"/>
                </a:rPr>
                <a:t>1. </a:t>
              </a:r>
              <a:r>
                <a:rPr lang="es-ES" sz="900" dirty="0">
                  <a:latin typeface="Malgun Gothic"/>
                  <a:cs typeface="Malgun Gothic"/>
                </a:rPr>
                <a:t>Conocer el significado del maná del cielo.</a:t>
              </a:r>
            </a:p>
          </p:txBody>
        </p:sp>
        <p:sp>
          <p:nvSpPr>
            <p:cNvPr id="21" name="object 21"/>
            <p:cNvSpPr txBox="1"/>
            <p:nvPr/>
          </p:nvSpPr>
          <p:spPr>
            <a:xfrm>
              <a:off x="1286158" y="1920833"/>
              <a:ext cx="3760015" cy="136634"/>
            </a:xfrm>
            <a:prstGeom prst="rect">
              <a:avLst/>
            </a:prstGeom>
          </p:spPr>
          <p:txBody>
            <a:bodyPr wrap="square" lIns="0" tIns="6635" rIns="0" bIns="0" rtlCol="0">
              <a:noAutofit/>
            </a:bodyPr>
            <a:lstStyle/>
            <a:p>
              <a:pPr marL="12700">
                <a:lnSpc>
                  <a:spcPts val="1045"/>
                </a:lnSpc>
              </a:pPr>
              <a:r>
                <a:rPr sz="900" dirty="0">
                  <a:latin typeface="Malgun Gothic"/>
                  <a:cs typeface="Malgun Gothic"/>
                </a:rPr>
                <a:t>2. </a:t>
              </a:r>
              <a:r>
                <a:rPr lang="es-ES" sz="900" dirty="0">
                  <a:latin typeface="Malgun Gothic"/>
                  <a:cs typeface="Malgun Gothic"/>
                </a:rPr>
                <a:t>Saber que debemos anhelar la Palabra como anhelamos la comida.</a:t>
              </a:r>
            </a:p>
          </p:txBody>
        </p:sp>
        <p:sp>
          <p:nvSpPr>
            <p:cNvPr id="20" name="object 20"/>
            <p:cNvSpPr txBox="1"/>
            <p:nvPr/>
          </p:nvSpPr>
          <p:spPr>
            <a:xfrm>
              <a:off x="6008286" y="2657822"/>
              <a:ext cx="4515561" cy="1386598"/>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Cada uno de los israelitas recogió este maná, y no sobró al que había recogido mucho, ni faltó al que había recogido poco. Cualquiera que se despierte tarde no podía recoger nada porque el maná desaparecía cuando salía el sol caluroso. Además, si lo dejaban para el día siguiente, no podían comerlo debido a los insectos y al olor. Solo en el sexto día podían recoger el doble para el día de reposo. Los israelitas se levantaban temprano todas las mañanas para recoger diligentemente el maná, molerlo en un molino, triturarlo en un mortero, hervirlo en un horno o hornearlo para hacer comida. Este maná se detuvo el día después de que los hijos de Israel entraron en la tierra de Canaán y comieron los primeros productos de la tierra.</a:t>
              </a:r>
            </a:p>
          </p:txBody>
        </p:sp>
        <p:sp>
          <p:nvSpPr>
            <p:cNvPr id="19" name="object 19"/>
            <p:cNvSpPr txBox="1"/>
            <p:nvPr/>
          </p:nvSpPr>
          <p:spPr>
            <a:xfrm>
              <a:off x="6008286" y="4311171"/>
              <a:ext cx="4515658" cy="749376"/>
            </a:xfrm>
            <a:prstGeom prst="rect">
              <a:avLst/>
            </a:prstGeom>
          </p:spPr>
          <p:txBody>
            <a:bodyPr wrap="square" lIns="0" tIns="6604" rIns="0" bIns="0" rtlCol="0">
              <a:noAutofit/>
            </a:bodyPr>
            <a:lstStyle/>
            <a:p>
              <a:pPr marR="85" indent="120650" algn="just">
                <a:lnSpc>
                  <a:spcPts val="1200"/>
                </a:lnSpc>
              </a:pPr>
              <a:r>
                <a:rPr lang="es-ES" sz="900" dirty="0">
                  <a:latin typeface="Malgun Gothic"/>
                  <a:cs typeface="Malgun Gothic"/>
                </a:rPr>
                <a:t>Dios les hizo guardar por generaciones un gomer de maná en una vasija para los descendientes de Israel. Este maná se refiere a Jesucristo, que es el pan de vida. Así como los israelitas pudieron vivir en el desierto duro comiendo maná todos los días, nosotros también podemos vencer este mundo duro caminando con Jesús y suministrándonos de la palabra todos los días.</a:t>
              </a:r>
            </a:p>
          </p:txBody>
        </p:sp>
        <p:sp>
          <p:nvSpPr>
            <p:cNvPr id="18" name="object 18"/>
            <p:cNvSpPr txBox="1"/>
            <p:nvPr/>
          </p:nvSpPr>
          <p:spPr>
            <a:xfrm>
              <a:off x="6042498" y="5464079"/>
              <a:ext cx="1641001" cy="174578"/>
            </a:xfrm>
            <a:prstGeom prst="rect">
              <a:avLst/>
            </a:prstGeom>
          </p:spPr>
          <p:txBody>
            <a:bodyPr wrap="square" lIns="0" tIns="8636" rIns="0" bIns="0" rtlCol="0">
              <a:noAutofit/>
            </a:bodyPr>
            <a:lstStyle/>
            <a:p>
              <a:pPr marL="12700">
                <a:lnSpc>
                  <a:spcPts val="1360"/>
                </a:lnSpc>
              </a:pPr>
              <a:r>
                <a:rPr lang="es-ES" sz="1200" dirty="0">
                  <a:solidFill>
                    <a:srgbClr val="00ADEF"/>
                  </a:solidFill>
                  <a:latin typeface="Times New Roman"/>
                  <a:cs typeface="Times New Roman"/>
                </a:rPr>
                <a:t>Resumen de la lección</a:t>
              </a:r>
              <a:endParaRPr lang="es-ES" sz="1200" dirty="0">
                <a:latin typeface="Times New Roman"/>
                <a:cs typeface="Times New Roman"/>
              </a:endParaRPr>
            </a:p>
          </p:txBody>
        </p:sp>
        <p:sp>
          <p:nvSpPr>
            <p:cNvPr id="12" name="object 12"/>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90</a:t>
              </a:r>
              <a:endParaRPr sz="1000">
                <a:latin typeface="Times New Roman"/>
                <a:cs typeface="Times New Roman"/>
              </a:endParaRPr>
            </a:p>
          </p:txBody>
        </p:sp>
        <p:sp>
          <p:nvSpPr>
            <p:cNvPr id="11" name="object 11"/>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91</a:t>
              </a:r>
              <a:endParaRPr sz="1000">
                <a:latin typeface="Times New Roman"/>
                <a:cs typeface="Times New Roman"/>
              </a:endParaRPr>
            </a:p>
          </p:txBody>
        </p:sp>
        <p:sp>
          <p:nvSpPr>
            <p:cNvPr id="10" name="object 10"/>
            <p:cNvSpPr txBox="1"/>
            <p:nvPr/>
          </p:nvSpPr>
          <p:spPr>
            <a:xfrm>
              <a:off x="252158" y="282702"/>
              <a:ext cx="733336" cy="163563"/>
            </a:xfrm>
            <a:prstGeom prst="rect">
              <a:avLst/>
            </a:prstGeom>
          </p:spPr>
          <p:txBody>
            <a:bodyPr wrap="square" lIns="0" tIns="0" rIns="0" bIns="0" rtlCol="0">
              <a:noAutofit/>
            </a:bodyPr>
            <a:lstStyle/>
            <a:p>
              <a:pPr marL="25400">
                <a:lnSpc>
                  <a:spcPts val="1000"/>
                </a:lnSpc>
              </a:pPr>
              <a:endParaRPr sz="1000"/>
            </a:p>
          </p:txBody>
        </p:sp>
        <p:sp>
          <p:nvSpPr>
            <p:cNvPr id="9" name="object 9"/>
            <p:cNvSpPr txBox="1"/>
            <p:nvPr/>
          </p:nvSpPr>
          <p:spPr>
            <a:xfrm>
              <a:off x="985494" y="282702"/>
              <a:ext cx="86004" cy="971994"/>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6012000" y="5776558"/>
              <a:ext cx="4463999"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6012000" y="6066858"/>
              <a:ext cx="4463999"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6012000" y="6357157"/>
              <a:ext cx="4463999" cy="152399"/>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6012000" y="6642258"/>
              <a:ext cx="4463999"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6012000" y="6932557"/>
              <a:ext cx="4463999"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6012000" y="7222858"/>
              <a:ext cx="4463999" cy="152400"/>
            </a:xfrm>
            <a:prstGeom prst="rect">
              <a:avLst/>
            </a:prstGeom>
          </p:spPr>
          <p:txBody>
            <a:bodyPr wrap="square" lIns="0" tIns="0" rIns="0" bIns="0" rtlCol="0">
              <a:noAutofit/>
            </a:bodyPr>
            <a:lstStyle/>
            <a:p>
              <a:pPr marL="25400">
                <a:lnSpc>
                  <a:spcPts val="1000"/>
                </a:lnSpc>
              </a:pPr>
              <a:endParaRPr sz="1000"/>
            </a:p>
          </p:txBody>
        </p:sp>
        <p:sp>
          <p:nvSpPr>
            <p:cNvPr id="59" name="object 8">
              <a:extLst>
                <a:ext uri="{FF2B5EF4-FFF2-40B4-BE49-F238E27FC236}">
                  <a16:creationId xmlns:a16="http://schemas.microsoft.com/office/drawing/2014/main" id="{1BAF005D-9A76-4D0C-BD1B-788A7C4C15B0}"/>
                </a:ext>
              </a:extLst>
            </p:cNvPr>
            <p:cNvSpPr txBox="1"/>
            <p:nvPr/>
          </p:nvSpPr>
          <p:spPr>
            <a:xfrm>
              <a:off x="139700" y="446265"/>
              <a:ext cx="795541" cy="667511"/>
            </a:xfrm>
            <a:prstGeom prst="rect">
              <a:avLst/>
            </a:prstGeom>
          </p:spPr>
          <p:txBody>
            <a:bodyPr wrap="square" lIns="0" tIns="33369" rIns="0" bIns="0" rtlCol="0">
              <a:noAutofit/>
            </a:bodyPr>
            <a:lstStyle/>
            <a:p>
              <a:pPr>
                <a:lnSpc>
                  <a:spcPts val="5255"/>
                </a:lnSpc>
              </a:pPr>
              <a:r>
                <a:rPr sz="6600" b="1" spc="-225" dirty="0">
                  <a:latin typeface="Times New Roman"/>
                  <a:cs typeface="Times New Roman"/>
                </a:rPr>
                <a:t>10</a:t>
              </a:r>
              <a:endParaRPr sz="6600" dirty="0">
                <a:latin typeface="Times New Roman"/>
                <a:cs typeface="Times New Roman"/>
              </a:endParaRPr>
            </a:p>
          </p:txBody>
        </p:sp>
        <p:sp>
          <p:nvSpPr>
            <p:cNvPr id="60" name="object 16">
              <a:extLst>
                <a:ext uri="{FF2B5EF4-FFF2-40B4-BE49-F238E27FC236}">
                  <a16:creationId xmlns:a16="http://schemas.microsoft.com/office/drawing/2014/main" id="{DF287183-9086-4A50-BCEA-75C4DEF5AEDD}"/>
                </a:ext>
              </a:extLst>
            </p:cNvPr>
            <p:cNvSpPr txBox="1"/>
            <p:nvPr/>
          </p:nvSpPr>
          <p:spPr>
            <a:xfrm>
              <a:off x="531815" y="1485018"/>
              <a:ext cx="597929" cy="604663"/>
            </a:xfrm>
            <a:prstGeom prst="rect">
              <a:avLst/>
            </a:prstGeom>
          </p:spPr>
          <p:txBody>
            <a:bodyPr wrap="square" lIns="0" tIns="8445" rIns="0" bIns="0" rtlCol="0">
              <a:noAutofit/>
            </a:bodyPr>
            <a:lstStyle/>
            <a:p>
              <a:pPr marL="12700" marR="16864">
                <a:lnSpc>
                  <a:spcPts val="1330"/>
                </a:lnSpc>
              </a:pPr>
              <a:r>
                <a:rPr lang="es-ES" sz="800" dirty="0">
                  <a:solidFill>
                    <a:srgbClr val="00ADEF"/>
                  </a:solidFill>
                  <a:latin typeface="Times New Roman"/>
                  <a:cs typeface="Times New Roman"/>
                </a:rPr>
                <a:t>Hoy aprender</a:t>
              </a:r>
              <a:endParaRPr sz="100" dirty="0">
                <a:latin typeface="Times New Roman"/>
                <a:cs typeface="Times New Roman"/>
              </a:endParaRPr>
            </a:p>
          </p:txBody>
        </p:sp>
        <p:sp>
          <p:nvSpPr>
            <p:cNvPr id="61" name="object 11">
              <a:extLst>
                <a:ext uri="{FF2B5EF4-FFF2-40B4-BE49-F238E27FC236}">
                  <a16:creationId xmlns:a16="http://schemas.microsoft.com/office/drawing/2014/main" id="{ACCA931A-3AAA-44E4-B5A4-CA2FC7ECBA8D}"/>
                </a:ext>
              </a:extLst>
            </p:cNvPr>
            <p:cNvSpPr txBox="1"/>
            <p:nvPr/>
          </p:nvSpPr>
          <p:spPr>
            <a:xfrm>
              <a:off x="515282" y="1714500"/>
              <a:ext cx="657631" cy="279400"/>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endParaRPr sz="1000" dirty="0">
                <a:latin typeface="Times New Roman"/>
                <a:cs typeface="Times New Roman"/>
              </a:endParaRPr>
            </a:p>
          </p:txBody>
        </p:sp>
        <p:sp>
          <p:nvSpPr>
            <p:cNvPr id="62" name="object 11">
              <a:extLst>
                <a:ext uri="{FF2B5EF4-FFF2-40B4-BE49-F238E27FC236}">
                  <a16:creationId xmlns:a16="http://schemas.microsoft.com/office/drawing/2014/main" id="{1F99D267-34AC-46A5-98D3-6119FE99E2AF}"/>
                </a:ext>
              </a:extLst>
            </p:cNvPr>
            <p:cNvSpPr txBox="1"/>
            <p:nvPr/>
          </p:nvSpPr>
          <p:spPr>
            <a:xfrm>
              <a:off x="6070367" y="520700"/>
              <a:ext cx="2222733" cy="279400"/>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Entender</a:t>
              </a:r>
              <a:endParaRPr sz="1000" dirty="0">
                <a:latin typeface="Times New Roman"/>
                <a:cs typeface="Times New Roman"/>
              </a:endParaRPr>
            </a:p>
          </p:txBody>
        </p:sp>
        <p:pic>
          <p:nvPicPr>
            <p:cNvPr id="65" name="그림 64">
              <a:extLst>
                <a:ext uri="{FF2B5EF4-FFF2-40B4-BE49-F238E27FC236}">
                  <a16:creationId xmlns:a16="http://schemas.microsoft.com/office/drawing/2014/main" id="{7B599A58-470E-4FF0-9734-8DA39DCDC15A}"/>
                </a:ext>
              </a:extLst>
            </p:cNvPr>
            <p:cNvPicPr>
              <a:picLocks noChangeAspect="1"/>
            </p:cNvPicPr>
            <p:nvPr/>
          </p:nvPicPr>
          <p:blipFill>
            <a:blip r:embed="rId3"/>
            <a:stretch>
              <a:fillRect/>
            </a:stretch>
          </p:blipFill>
          <p:spPr>
            <a:xfrm>
              <a:off x="431670" y="6157859"/>
              <a:ext cx="4521074" cy="1182436"/>
            </a:xfrm>
            <a:prstGeom prst="rect">
              <a:avLst/>
            </a:prstGeom>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그룹 12">
            <a:extLst>
              <a:ext uri="{FF2B5EF4-FFF2-40B4-BE49-F238E27FC236}">
                <a16:creationId xmlns:a16="http://schemas.microsoft.com/office/drawing/2014/main" id="{8A498512-F715-4819-A796-FBCDFE72C45D}"/>
              </a:ext>
            </a:extLst>
          </p:cNvPr>
          <p:cNvGrpSpPr/>
          <p:nvPr/>
        </p:nvGrpSpPr>
        <p:grpSpPr>
          <a:xfrm>
            <a:off x="188400" y="467055"/>
            <a:ext cx="10567543" cy="7290341"/>
            <a:chOff x="188400" y="467055"/>
            <a:chExt cx="10567543" cy="7290341"/>
          </a:xfrm>
        </p:grpSpPr>
        <p:sp>
          <p:nvSpPr>
            <p:cNvPr id="64" name="object 64"/>
            <p:cNvSpPr/>
            <p:nvPr/>
          </p:nvSpPr>
          <p:spPr>
            <a:xfrm>
              <a:off x="465349" y="467055"/>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65" name="object 65"/>
            <p:cNvSpPr/>
            <p:nvPr/>
          </p:nvSpPr>
          <p:spPr>
            <a:xfrm>
              <a:off x="828531" y="538619"/>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66" name="object 66"/>
            <p:cNvSpPr/>
            <p:nvPr/>
          </p:nvSpPr>
          <p:spPr>
            <a:xfrm>
              <a:off x="1132594" y="507769"/>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67" name="object 67"/>
            <p:cNvSpPr/>
            <p:nvPr/>
          </p:nvSpPr>
          <p:spPr>
            <a:xfrm>
              <a:off x="1138284" y="517740"/>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68" name="object 68"/>
            <p:cNvSpPr/>
            <p:nvPr/>
          </p:nvSpPr>
          <p:spPr>
            <a:xfrm>
              <a:off x="484882" y="497751"/>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69" name="object 69"/>
            <p:cNvSpPr/>
            <p:nvPr/>
          </p:nvSpPr>
          <p:spPr>
            <a:xfrm>
              <a:off x="494648" y="905738"/>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62" name="object 62"/>
            <p:cNvSpPr/>
            <p:nvPr/>
          </p:nvSpPr>
          <p:spPr>
            <a:xfrm>
              <a:off x="6017294" y="991398"/>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63" name="object 63"/>
            <p:cNvSpPr/>
            <p:nvPr/>
          </p:nvSpPr>
          <p:spPr>
            <a:xfrm>
              <a:off x="6054835" y="10289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60" name="object 60"/>
            <p:cNvSpPr/>
            <p:nvPr/>
          </p:nvSpPr>
          <p:spPr>
            <a:xfrm>
              <a:off x="6017294" y="29880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61" name="object 61"/>
            <p:cNvSpPr/>
            <p:nvPr/>
          </p:nvSpPr>
          <p:spPr>
            <a:xfrm>
              <a:off x="6054835" y="30256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58" name="object 58"/>
            <p:cNvSpPr/>
            <p:nvPr/>
          </p:nvSpPr>
          <p:spPr>
            <a:xfrm>
              <a:off x="6017294" y="49572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59" name="object 59"/>
            <p:cNvSpPr/>
            <p:nvPr/>
          </p:nvSpPr>
          <p:spPr>
            <a:xfrm>
              <a:off x="6054835" y="4994838"/>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52" name="object 52"/>
            <p:cNvSpPr/>
            <p:nvPr/>
          </p:nvSpPr>
          <p:spPr>
            <a:xfrm>
              <a:off x="465349" y="37287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53" name="object 53"/>
            <p:cNvSpPr/>
            <p:nvPr/>
          </p:nvSpPr>
          <p:spPr>
            <a:xfrm>
              <a:off x="828531" y="38002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20"/>
                  </a:lnTo>
                  <a:lnTo>
                    <a:pt x="333624" y="397932"/>
                  </a:lnTo>
                  <a:lnTo>
                    <a:pt x="326854" y="394238"/>
                  </a:lnTo>
                  <a:lnTo>
                    <a:pt x="317916" y="391282"/>
                  </a:lnTo>
                  <a:lnTo>
                    <a:pt x="305384" y="388606"/>
                  </a:lnTo>
                  <a:lnTo>
                    <a:pt x="287829" y="385753"/>
                  </a:lnTo>
                  <a:lnTo>
                    <a:pt x="263827" y="382267"/>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54" name="object 54"/>
            <p:cNvSpPr/>
            <p:nvPr/>
          </p:nvSpPr>
          <p:spPr>
            <a:xfrm>
              <a:off x="1132594" y="3769418"/>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55" name="object 55"/>
            <p:cNvSpPr/>
            <p:nvPr/>
          </p:nvSpPr>
          <p:spPr>
            <a:xfrm>
              <a:off x="1138284" y="3779389"/>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56" name="object 56"/>
            <p:cNvSpPr/>
            <p:nvPr/>
          </p:nvSpPr>
          <p:spPr>
            <a:xfrm>
              <a:off x="484882" y="3759399"/>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57" name="object 57"/>
            <p:cNvSpPr/>
            <p:nvPr/>
          </p:nvSpPr>
          <p:spPr>
            <a:xfrm>
              <a:off x="494648" y="41673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50" name="object 50"/>
            <p:cNvSpPr/>
            <p:nvPr/>
          </p:nvSpPr>
          <p:spPr>
            <a:xfrm>
              <a:off x="449995" y="44407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51" name="object 51"/>
            <p:cNvSpPr/>
            <p:nvPr/>
          </p:nvSpPr>
          <p:spPr>
            <a:xfrm>
              <a:off x="487536" y="44783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48" name="object 48"/>
            <p:cNvSpPr/>
            <p:nvPr/>
          </p:nvSpPr>
          <p:spPr>
            <a:xfrm>
              <a:off x="446394" y="23611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49" name="object 49"/>
            <p:cNvSpPr/>
            <p:nvPr/>
          </p:nvSpPr>
          <p:spPr>
            <a:xfrm>
              <a:off x="483936" y="23987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46" name="object 46"/>
            <p:cNvSpPr/>
            <p:nvPr/>
          </p:nvSpPr>
          <p:spPr>
            <a:xfrm>
              <a:off x="446394" y="2825098"/>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47" name="object 47"/>
            <p:cNvSpPr/>
            <p:nvPr/>
          </p:nvSpPr>
          <p:spPr>
            <a:xfrm>
              <a:off x="483936" y="28626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30" name="object 30"/>
            <p:cNvSpPr/>
            <p:nvPr/>
          </p:nvSpPr>
          <p:spPr>
            <a:xfrm>
              <a:off x="369253" y="1055980"/>
              <a:ext cx="108292" cy="117030"/>
            </a:xfrm>
            <a:custGeom>
              <a:avLst/>
              <a:gdLst/>
              <a:ahLst/>
              <a:cxnLst/>
              <a:rect l="l" t="t" r="r" b="b"/>
              <a:pathLst>
                <a:path w="108292" h="117030">
                  <a:moveTo>
                    <a:pt x="108292" y="0"/>
                  </a:moveTo>
                  <a:lnTo>
                    <a:pt x="95442" y="4228"/>
                  </a:lnTo>
                  <a:lnTo>
                    <a:pt x="83124" y="9537"/>
                  </a:lnTo>
                  <a:lnTo>
                    <a:pt x="71395" y="15870"/>
                  </a:lnTo>
                  <a:lnTo>
                    <a:pt x="60311" y="23171"/>
                  </a:lnTo>
                  <a:lnTo>
                    <a:pt x="49929" y="31383"/>
                  </a:lnTo>
                  <a:lnTo>
                    <a:pt x="40305" y="40449"/>
                  </a:lnTo>
                  <a:lnTo>
                    <a:pt x="31497" y="50313"/>
                  </a:lnTo>
                  <a:lnTo>
                    <a:pt x="23560" y="60917"/>
                  </a:lnTo>
                  <a:lnTo>
                    <a:pt x="16552" y="72206"/>
                  </a:lnTo>
                  <a:lnTo>
                    <a:pt x="10528" y="84123"/>
                  </a:lnTo>
                  <a:lnTo>
                    <a:pt x="5545" y="96611"/>
                  </a:lnTo>
                  <a:lnTo>
                    <a:pt x="1661" y="109614"/>
                  </a:lnTo>
                  <a:lnTo>
                    <a:pt x="0" y="117030"/>
                  </a:lnTo>
                </a:path>
              </a:pathLst>
            </a:custGeom>
            <a:ln w="12700">
              <a:solidFill>
                <a:srgbClr val="00C0F3"/>
              </a:solidFill>
              <a:prstDash val="dash"/>
            </a:ln>
          </p:spPr>
          <p:txBody>
            <a:bodyPr wrap="square" lIns="0" tIns="0" rIns="0" bIns="0" rtlCol="0">
              <a:noAutofit/>
            </a:bodyPr>
            <a:lstStyle/>
            <a:p>
              <a:endParaRPr/>
            </a:p>
          </p:txBody>
        </p:sp>
        <p:sp>
          <p:nvSpPr>
            <p:cNvPr id="31" name="object 31"/>
            <p:cNvSpPr/>
            <p:nvPr/>
          </p:nvSpPr>
          <p:spPr>
            <a:xfrm>
              <a:off x="366350" y="1245522"/>
              <a:ext cx="0" cy="723087"/>
            </a:xfrm>
            <a:custGeom>
              <a:avLst/>
              <a:gdLst/>
              <a:ahLst/>
              <a:cxnLst/>
              <a:rect l="l" t="t" r="r" b="b"/>
              <a:pathLst>
                <a:path h="723087">
                  <a:moveTo>
                    <a:pt x="0" y="0"/>
                  </a:moveTo>
                  <a:lnTo>
                    <a:pt x="0" y="723087"/>
                  </a:lnTo>
                </a:path>
              </a:pathLst>
            </a:custGeom>
            <a:ln w="12700">
              <a:solidFill>
                <a:srgbClr val="00C0F3"/>
              </a:solidFill>
              <a:prstDash val="dash"/>
            </a:ln>
          </p:spPr>
          <p:txBody>
            <a:bodyPr wrap="square" lIns="0" tIns="0" rIns="0" bIns="0" rtlCol="0">
              <a:noAutofit/>
            </a:bodyPr>
            <a:lstStyle/>
            <a:p>
              <a:endParaRPr/>
            </a:p>
          </p:txBody>
        </p:sp>
        <p:sp>
          <p:nvSpPr>
            <p:cNvPr id="32" name="object 32"/>
            <p:cNvSpPr/>
            <p:nvPr/>
          </p:nvSpPr>
          <p:spPr>
            <a:xfrm>
              <a:off x="366346" y="1184648"/>
              <a:ext cx="1066" cy="36588"/>
            </a:xfrm>
            <a:custGeom>
              <a:avLst/>
              <a:gdLst/>
              <a:ahLst/>
              <a:cxnLst/>
              <a:rect l="l" t="t" r="r" b="b"/>
              <a:pathLst>
                <a:path w="1066" h="36588">
                  <a:moveTo>
                    <a:pt x="1066" y="0"/>
                  </a:moveTo>
                  <a:lnTo>
                    <a:pt x="368" y="5930"/>
                  </a:lnTo>
                  <a:lnTo>
                    <a:pt x="0" y="11976"/>
                  </a:lnTo>
                  <a:lnTo>
                    <a:pt x="0" y="18097"/>
                  </a:lnTo>
                  <a:lnTo>
                    <a:pt x="0" y="36588"/>
                  </a:lnTo>
                </a:path>
              </a:pathLst>
            </a:custGeom>
            <a:ln w="12700">
              <a:solidFill>
                <a:srgbClr val="00C0F3"/>
              </a:solidFill>
            </a:ln>
          </p:spPr>
          <p:txBody>
            <a:bodyPr wrap="square" lIns="0" tIns="0" rIns="0" bIns="0" rtlCol="0">
              <a:noAutofit/>
            </a:bodyPr>
            <a:lstStyle/>
            <a:p>
              <a:endParaRPr/>
            </a:p>
          </p:txBody>
        </p:sp>
        <p:sp>
          <p:nvSpPr>
            <p:cNvPr id="33" name="object 33"/>
            <p:cNvSpPr/>
            <p:nvPr/>
          </p:nvSpPr>
          <p:spPr>
            <a:xfrm>
              <a:off x="371985" y="2040449"/>
              <a:ext cx="117030" cy="108292"/>
            </a:xfrm>
            <a:custGeom>
              <a:avLst/>
              <a:gdLst/>
              <a:ahLst/>
              <a:cxnLst/>
              <a:rect l="l" t="t" r="r" b="b"/>
              <a:pathLst>
                <a:path w="117030" h="108292">
                  <a:moveTo>
                    <a:pt x="0" y="0"/>
                  </a:moveTo>
                  <a:lnTo>
                    <a:pt x="4228" y="12850"/>
                  </a:lnTo>
                  <a:lnTo>
                    <a:pt x="9537" y="25168"/>
                  </a:lnTo>
                  <a:lnTo>
                    <a:pt x="15870" y="36897"/>
                  </a:lnTo>
                  <a:lnTo>
                    <a:pt x="23171" y="47981"/>
                  </a:lnTo>
                  <a:lnTo>
                    <a:pt x="31383" y="58363"/>
                  </a:lnTo>
                  <a:lnTo>
                    <a:pt x="40449" y="67987"/>
                  </a:lnTo>
                  <a:lnTo>
                    <a:pt x="50313" y="76795"/>
                  </a:lnTo>
                  <a:lnTo>
                    <a:pt x="60917" y="84732"/>
                  </a:lnTo>
                  <a:lnTo>
                    <a:pt x="72206" y="91740"/>
                  </a:lnTo>
                  <a:lnTo>
                    <a:pt x="84123" y="97764"/>
                  </a:lnTo>
                  <a:lnTo>
                    <a:pt x="96611" y="102747"/>
                  </a:lnTo>
                  <a:lnTo>
                    <a:pt x="109614" y="106631"/>
                  </a:lnTo>
                  <a:lnTo>
                    <a:pt x="117030" y="108292"/>
                  </a:lnTo>
                </a:path>
              </a:pathLst>
            </a:custGeom>
            <a:ln w="12700">
              <a:solidFill>
                <a:srgbClr val="00C0F3"/>
              </a:solidFill>
              <a:prstDash val="dash"/>
            </a:ln>
          </p:spPr>
          <p:txBody>
            <a:bodyPr wrap="square" lIns="0" tIns="0" rIns="0" bIns="0" rtlCol="0">
              <a:noAutofit/>
            </a:bodyPr>
            <a:lstStyle/>
            <a:p>
              <a:endParaRPr/>
            </a:p>
          </p:txBody>
        </p:sp>
        <p:sp>
          <p:nvSpPr>
            <p:cNvPr id="34" name="object 34"/>
            <p:cNvSpPr/>
            <p:nvPr/>
          </p:nvSpPr>
          <p:spPr>
            <a:xfrm>
              <a:off x="366346" y="1980747"/>
              <a:ext cx="1066" cy="36601"/>
            </a:xfrm>
            <a:custGeom>
              <a:avLst/>
              <a:gdLst/>
              <a:ahLst/>
              <a:cxnLst/>
              <a:rect l="l" t="t" r="r" b="b"/>
              <a:pathLst>
                <a:path w="1066" h="36601">
                  <a:moveTo>
                    <a:pt x="0" y="0"/>
                  </a:moveTo>
                  <a:lnTo>
                    <a:pt x="0" y="18503"/>
                  </a:lnTo>
                  <a:lnTo>
                    <a:pt x="0" y="24625"/>
                  </a:lnTo>
                  <a:lnTo>
                    <a:pt x="368" y="30657"/>
                  </a:lnTo>
                  <a:lnTo>
                    <a:pt x="1066" y="36601"/>
                  </a:lnTo>
                </a:path>
              </a:pathLst>
            </a:custGeom>
            <a:ln w="12699">
              <a:solidFill>
                <a:srgbClr val="00C0F3"/>
              </a:solidFill>
            </a:ln>
          </p:spPr>
          <p:txBody>
            <a:bodyPr wrap="square" lIns="0" tIns="0" rIns="0" bIns="0" rtlCol="0">
              <a:noAutofit/>
            </a:bodyPr>
            <a:lstStyle/>
            <a:p>
              <a:endParaRPr/>
            </a:p>
          </p:txBody>
        </p:sp>
        <p:sp>
          <p:nvSpPr>
            <p:cNvPr id="35" name="object 35"/>
            <p:cNvSpPr/>
            <p:nvPr/>
          </p:nvSpPr>
          <p:spPr>
            <a:xfrm>
              <a:off x="562993" y="2151645"/>
              <a:ext cx="4286643" cy="0"/>
            </a:xfrm>
            <a:custGeom>
              <a:avLst/>
              <a:gdLst/>
              <a:ahLst/>
              <a:cxnLst/>
              <a:rect l="l" t="t" r="r" b="b"/>
              <a:pathLst>
                <a:path w="4286643">
                  <a:moveTo>
                    <a:pt x="0" y="0"/>
                  </a:moveTo>
                  <a:lnTo>
                    <a:pt x="4286643" y="0"/>
                  </a:lnTo>
                </a:path>
              </a:pathLst>
            </a:custGeom>
            <a:ln w="12700">
              <a:solidFill>
                <a:srgbClr val="00C0F3"/>
              </a:solidFill>
              <a:prstDash val="dash"/>
            </a:ln>
          </p:spPr>
          <p:txBody>
            <a:bodyPr wrap="square" lIns="0" tIns="0" rIns="0" bIns="0" rtlCol="0">
              <a:noAutofit/>
            </a:bodyPr>
            <a:lstStyle/>
            <a:p>
              <a:endParaRPr/>
            </a:p>
          </p:txBody>
        </p:sp>
        <p:sp>
          <p:nvSpPr>
            <p:cNvPr id="36" name="object 36"/>
            <p:cNvSpPr/>
            <p:nvPr/>
          </p:nvSpPr>
          <p:spPr>
            <a:xfrm>
              <a:off x="500649" y="2150584"/>
              <a:ext cx="37084" cy="1066"/>
            </a:xfrm>
            <a:custGeom>
              <a:avLst/>
              <a:gdLst/>
              <a:ahLst/>
              <a:cxnLst/>
              <a:rect l="l" t="t" r="r" b="b"/>
              <a:pathLst>
                <a:path w="37084" h="1066">
                  <a:moveTo>
                    <a:pt x="0" y="0"/>
                  </a:moveTo>
                  <a:lnTo>
                    <a:pt x="5943" y="698"/>
                  </a:lnTo>
                  <a:lnTo>
                    <a:pt x="11976" y="1066"/>
                  </a:lnTo>
                  <a:lnTo>
                    <a:pt x="18097" y="1066"/>
                  </a:lnTo>
                  <a:lnTo>
                    <a:pt x="37084" y="1066"/>
                  </a:lnTo>
                </a:path>
              </a:pathLst>
            </a:custGeom>
            <a:ln w="12699">
              <a:solidFill>
                <a:srgbClr val="00C0F3"/>
              </a:solidFill>
            </a:ln>
          </p:spPr>
          <p:txBody>
            <a:bodyPr wrap="square" lIns="0" tIns="0" rIns="0" bIns="0" rtlCol="0">
              <a:noAutofit/>
            </a:bodyPr>
            <a:lstStyle/>
            <a:p>
              <a:endParaRPr/>
            </a:p>
          </p:txBody>
        </p:sp>
        <p:sp>
          <p:nvSpPr>
            <p:cNvPr id="37" name="object 37"/>
            <p:cNvSpPr/>
            <p:nvPr/>
          </p:nvSpPr>
          <p:spPr>
            <a:xfrm>
              <a:off x="4922453" y="2028979"/>
              <a:ext cx="108292" cy="117030"/>
            </a:xfrm>
            <a:custGeom>
              <a:avLst/>
              <a:gdLst/>
              <a:ahLst/>
              <a:cxnLst/>
              <a:rect l="l" t="t" r="r" b="b"/>
              <a:pathLst>
                <a:path w="108292" h="117030">
                  <a:moveTo>
                    <a:pt x="0" y="117030"/>
                  </a:moveTo>
                  <a:lnTo>
                    <a:pt x="12850" y="112802"/>
                  </a:lnTo>
                  <a:lnTo>
                    <a:pt x="25168" y="107493"/>
                  </a:lnTo>
                  <a:lnTo>
                    <a:pt x="36897" y="101159"/>
                  </a:lnTo>
                  <a:lnTo>
                    <a:pt x="47981" y="93859"/>
                  </a:lnTo>
                  <a:lnTo>
                    <a:pt x="58363" y="85647"/>
                  </a:lnTo>
                  <a:lnTo>
                    <a:pt x="67987" y="76581"/>
                  </a:lnTo>
                  <a:lnTo>
                    <a:pt x="76795" y="66717"/>
                  </a:lnTo>
                  <a:lnTo>
                    <a:pt x="84732" y="56112"/>
                  </a:lnTo>
                  <a:lnTo>
                    <a:pt x="91740" y="44823"/>
                  </a:lnTo>
                  <a:lnTo>
                    <a:pt x="97764" y="32906"/>
                  </a:lnTo>
                  <a:lnTo>
                    <a:pt x="102747" y="20418"/>
                  </a:lnTo>
                  <a:lnTo>
                    <a:pt x="106631" y="7416"/>
                  </a:lnTo>
                  <a:lnTo>
                    <a:pt x="108292" y="0"/>
                  </a:lnTo>
                </a:path>
              </a:pathLst>
            </a:custGeom>
            <a:ln w="12700">
              <a:solidFill>
                <a:srgbClr val="00C0F3"/>
              </a:solidFill>
              <a:prstDash val="dash"/>
            </a:ln>
          </p:spPr>
          <p:txBody>
            <a:bodyPr wrap="square" lIns="0" tIns="0" rIns="0" bIns="0" rtlCol="0">
              <a:noAutofit/>
            </a:bodyPr>
            <a:lstStyle/>
            <a:p>
              <a:endParaRPr/>
            </a:p>
          </p:txBody>
        </p:sp>
        <p:sp>
          <p:nvSpPr>
            <p:cNvPr id="38" name="object 38"/>
            <p:cNvSpPr/>
            <p:nvPr/>
          </p:nvSpPr>
          <p:spPr>
            <a:xfrm>
              <a:off x="4862273" y="2150584"/>
              <a:ext cx="37071" cy="1066"/>
            </a:xfrm>
            <a:custGeom>
              <a:avLst/>
              <a:gdLst/>
              <a:ahLst/>
              <a:cxnLst/>
              <a:rect l="l" t="t" r="r" b="b"/>
              <a:pathLst>
                <a:path w="37071" h="1066">
                  <a:moveTo>
                    <a:pt x="0" y="1066"/>
                  </a:moveTo>
                  <a:lnTo>
                    <a:pt x="18973" y="1066"/>
                  </a:lnTo>
                  <a:lnTo>
                    <a:pt x="25095" y="1066"/>
                  </a:lnTo>
                  <a:lnTo>
                    <a:pt x="31140" y="698"/>
                  </a:lnTo>
                  <a:lnTo>
                    <a:pt x="37071" y="0"/>
                  </a:lnTo>
                </a:path>
              </a:pathLst>
            </a:custGeom>
            <a:ln w="12699">
              <a:solidFill>
                <a:srgbClr val="00C0F3"/>
              </a:solidFill>
            </a:ln>
          </p:spPr>
          <p:txBody>
            <a:bodyPr wrap="square" lIns="0" tIns="0" rIns="0" bIns="0" rtlCol="0">
              <a:noAutofit/>
            </a:bodyPr>
            <a:lstStyle/>
            <a:p>
              <a:endParaRPr/>
            </a:p>
          </p:txBody>
        </p:sp>
        <p:sp>
          <p:nvSpPr>
            <p:cNvPr id="39" name="object 39"/>
            <p:cNvSpPr/>
            <p:nvPr/>
          </p:nvSpPr>
          <p:spPr>
            <a:xfrm>
              <a:off x="5033650" y="1233382"/>
              <a:ext cx="0" cy="723087"/>
            </a:xfrm>
            <a:custGeom>
              <a:avLst/>
              <a:gdLst/>
              <a:ahLst/>
              <a:cxnLst/>
              <a:rect l="l" t="t" r="r" b="b"/>
              <a:pathLst>
                <a:path h="723087">
                  <a:moveTo>
                    <a:pt x="0" y="723087"/>
                  </a:moveTo>
                  <a:lnTo>
                    <a:pt x="0" y="0"/>
                  </a:lnTo>
                </a:path>
              </a:pathLst>
            </a:custGeom>
            <a:ln w="12700">
              <a:solidFill>
                <a:srgbClr val="00C0F3"/>
              </a:solidFill>
              <a:prstDash val="dash"/>
            </a:ln>
          </p:spPr>
          <p:txBody>
            <a:bodyPr wrap="square" lIns="0" tIns="0" rIns="0" bIns="0" rtlCol="0">
              <a:noAutofit/>
            </a:bodyPr>
            <a:lstStyle/>
            <a:p>
              <a:endParaRPr/>
            </a:p>
          </p:txBody>
        </p:sp>
        <p:sp>
          <p:nvSpPr>
            <p:cNvPr id="40" name="object 40"/>
            <p:cNvSpPr/>
            <p:nvPr/>
          </p:nvSpPr>
          <p:spPr>
            <a:xfrm>
              <a:off x="5032580" y="1980747"/>
              <a:ext cx="1066" cy="36601"/>
            </a:xfrm>
            <a:custGeom>
              <a:avLst/>
              <a:gdLst/>
              <a:ahLst/>
              <a:cxnLst/>
              <a:rect l="l" t="t" r="r" b="b"/>
              <a:pathLst>
                <a:path w="1066" h="36601">
                  <a:moveTo>
                    <a:pt x="0" y="36601"/>
                  </a:moveTo>
                  <a:lnTo>
                    <a:pt x="711" y="30657"/>
                  </a:lnTo>
                  <a:lnTo>
                    <a:pt x="1066" y="24625"/>
                  </a:lnTo>
                  <a:lnTo>
                    <a:pt x="1066" y="18503"/>
                  </a:lnTo>
                  <a:lnTo>
                    <a:pt x="1066" y="0"/>
                  </a:lnTo>
                </a:path>
              </a:pathLst>
            </a:custGeom>
            <a:ln w="12700">
              <a:solidFill>
                <a:srgbClr val="00C0F3"/>
              </a:solidFill>
            </a:ln>
          </p:spPr>
          <p:txBody>
            <a:bodyPr wrap="square" lIns="0" tIns="0" rIns="0" bIns="0" rtlCol="0">
              <a:noAutofit/>
            </a:bodyPr>
            <a:lstStyle/>
            <a:p>
              <a:endParaRPr/>
            </a:p>
          </p:txBody>
        </p:sp>
        <p:sp>
          <p:nvSpPr>
            <p:cNvPr id="41" name="object 41"/>
            <p:cNvSpPr/>
            <p:nvPr/>
          </p:nvSpPr>
          <p:spPr>
            <a:xfrm>
              <a:off x="4910984" y="1053249"/>
              <a:ext cx="117030" cy="108292"/>
            </a:xfrm>
            <a:custGeom>
              <a:avLst/>
              <a:gdLst/>
              <a:ahLst/>
              <a:cxnLst/>
              <a:rect l="l" t="t" r="r" b="b"/>
              <a:pathLst>
                <a:path w="117030" h="108292">
                  <a:moveTo>
                    <a:pt x="117030" y="108292"/>
                  </a:moveTo>
                  <a:lnTo>
                    <a:pt x="112802" y="95442"/>
                  </a:lnTo>
                  <a:lnTo>
                    <a:pt x="107493" y="83124"/>
                  </a:lnTo>
                  <a:lnTo>
                    <a:pt x="101159" y="71395"/>
                  </a:lnTo>
                  <a:lnTo>
                    <a:pt x="93859" y="60311"/>
                  </a:lnTo>
                  <a:lnTo>
                    <a:pt x="85647" y="49929"/>
                  </a:lnTo>
                  <a:lnTo>
                    <a:pt x="76581" y="40305"/>
                  </a:lnTo>
                  <a:lnTo>
                    <a:pt x="66717" y="31497"/>
                  </a:lnTo>
                  <a:lnTo>
                    <a:pt x="56112" y="23560"/>
                  </a:lnTo>
                  <a:lnTo>
                    <a:pt x="44823" y="16552"/>
                  </a:lnTo>
                  <a:lnTo>
                    <a:pt x="32906" y="10528"/>
                  </a:lnTo>
                  <a:lnTo>
                    <a:pt x="20418" y="5545"/>
                  </a:lnTo>
                  <a:lnTo>
                    <a:pt x="7416" y="1661"/>
                  </a:lnTo>
                  <a:lnTo>
                    <a:pt x="0" y="0"/>
                  </a:lnTo>
                </a:path>
              </a:pathLst>
            </a:custGeom>
            <a:ln w="12700">
              <a:solidFill>
                <a:srgbClr val="00C0F3"/>
              </a:solidFill>
              <a:prstDash val="dash"/>
            </a:ln>
          </p:spPr>
          <p:txBody>
            <a:bodyPr wrap="square" lIns="0" tIns="0" rIns="0" bIns="0" rtlCol="0">
              <a:noAutofit/>
            </a:bodyPr>
            <a:lstStyle/>
            <a:p>
              <a:endParaRPr/>
            </a:p>
          </p:txBody>
        </p:sp>
        <p:sp>
          <p:nvSpPr>
            <p:cNvPr id="42" name="object 42"/>
            <p:cNvSpPr/>
            <p:nvPr/>
          </p:nvSpPr>
          <p:spPr>
            <a:xfrm>
              <a:off x="5032580" y="1184648"/>
              <a:ext cx="1066" cy="36588"/>
            </a:xfrm>
            <a:custGeom>
              <a:avLst/>
              <a:gdLst/>
              <a:ahLst/>
              <a:cxnLst/>
              <a:rect l="l" t="t" r="r" b="b"/>
              <a:pathLst>
                <a:path w="1066" h="36588">
                  <a:moveTo>
                    <a:pt x="1066" y="36588"/>
                  </a:moveTo>
                  <a:lnTo>
                    <a:pt x="1066" y="18097"/>
                  </a:lnTo>
                  <a:lnTo>
                    <a:pt x="1066" y="11976"/>
                  </a:lnTo>
                  <a:lnTo>
                    <a:pt x="711" y="5930"/>
                  </a:lnTo>
                  <a:lnTo>
                    <a:pt x="0" y="0"/>
                  </a:lnTo>
                </a:path>
              </a:pathLst>
            </a:custGeom>
            <a:ln w="12700">
              <a:solidFill>
                <a:srgbClr val="00C0F3"/>
              </a:solidFill>
            </a:ln>
          </p:spPr>
          <p:txBody>
            <a:bodyPr wrap="square" lIns="0" tIns="0" rIns="0" bIns="0" rtlCol="0">
              <a:noAutofit/>
            </a:bodyPr>
            <a:lstStyle/>
            <a:p>
              <a:endParaRPr/>
            </a:p>
          </p:txBody>
        </p:sp>
        <p:sp>
          <p:nvSpPr>
            <p:cNvPr id="43" name="object 43"/>
            <p:cNvSpPr/>
            <p:nvPr/>
          </p:nvSpPr>
          <p:spPr>
            <a:xfrm>
              <a:off x="550363" y="1050345"/>
              <a:ext cx="4286643" cy="0"/>
            </a:xfrm>
            <a:custGeom>
              <a:avLst/>
              <a:gdLst/>
              <a:ahLst/>
              <a:cxnLst/>
              <a:rect l="l" t="t" r="r" b="b"/>
              <a:pathLst>
                <a:path w="4286643">
                  <a:moveTo>
                    <a:pt x="4286643" y="0"/>
                  </a:moveTo>
                  <a:lnTo>
                    <a:pt x="0" y="0"/>
                  </a:lnTo>
                </a:path>
              </a:pathLst>
            </a:custGeom>
            <a:ln w="12700">
              <a:solidFill>
                <a:srgbClr val="00C0F3"/>
              </a:solidFill>
              <a:prstDash val="dash"/>
            </a:ln>
          </p:spPr>
          <p:txBody>
            <a:bodyPr wrap="square" lIns="0" tIns="0" rIns="0" bIns="0" rtlCol="0">
              <a:noAutofit/>
            </a:bodyPr>
            <a:lstStyle/>
            <a:p>
              <a:endParaRPr/>
            </a:p>
          </p:txBody>
        </p:sp>
        <p:sp>
          <p:nvSpPr>
            <p:cNvPr id="44" name="object 44"/>
            <p:cNvSpPr/>
            <p:nvPr/>
          </p:nvSpPr>
          <p:spPr>
            <a:xfrm>
              <a:off x="4862273" y="1050345"/>
              <a:ext cx="37071" cy="1066"/>
            </a:xfrm>
            <a:custGeom>
              <a:avLst/>
              <a:gdLst/>
              <a:ahLst/>
              <a:cxnLst/>
              <a:rect l="l" t="t" r="r" b="b"/>
              <a:pathLst>
                <a:path w="37071" h="1066">
                  <a:moveTo>
                    <a:pt x="37071" y="1066"/>
                  </a:moveTo>
                  <a:lnTo>
                    <a:pt x="31140" y="355"/>
                  </a:lnTo>
                  <a:lnTo>
                    <a:pt x="25095" y="0"/>
                  </a:lnTo>
                  <a:lnTo>
                    <a:pt x="18973" y="0"/>
                  </a:lnTo>
                  <a:lnTo>
                    <a:pt x="0" y="0"/>
                  </a:lnTo>
                </a:path>
              </a:pathLst>
            </a:custGeom>
            <a:ln w="12699">
              <a:solidFill>
                <a:srgbClr val="00C0F3"/>
              </a:solidFill>
            </a:ln>
          </p:spPr>
          <p:txBody>
            <a:bodyPr wrap="square" lIns="0" tIns="0" rIns="0" bIns="0" rtlCol="0">
              <a:noAutofit/>
            </a:bodyPr>
            <a:lstStyle/>
            <a:p>
              <a:endParaRPr/>
            </a:p>
          </p:txBody>
        </p:sp>
        <p:sp>
          <p:nvSpPr>
            <p:cNvPr id="45" name="object 45"/>
            <p:cNvSpPr/>
            <p:nvPr/>
          </p:nvSpPr>
          <p:spPr>
            <a:xfrm>
              <a:off x="500649" y="1050345"/>
              <a:ext cx="37084" cy="1066"/>
            </a:xfrm>
            <a:custGeom>
              <a:avLst/>
              <a:gdLst/>
              <a:ahLst/>
              <a:cxnLst/>
              <a:rect l="l" t="t" r="r" b="b"/>
              <a:pathLst>
                <a:path w="37084" h="1066">
                  <a:moveTo>
                    <a:pt x="37084" y="0"/>
                  </a:moveTo>
                  <a:lnTo>
                    <a:pt x="18097" y="0"/>
                  </a:lnTo>
                  <a:lnTo>
                    <a:pt x="11976" y="0"/>
                  </a:lnTo>
                  <a:lnTo>
                    <a:pt x="5943" y="355"/>
                  </a:lnTo>
                  <a:lnTo>
                    <a:pt x="0" y="1066"/>
                  </a:lnTo>
                </a:path>
              </a:pathLst>
            </a:custGeom>
            <a:ln w="12699">
              <a:solidFill>
                <a:srgbClr val="00C0F3"/>
              </a:solidFill>
            </a:ln>
          </p:spPr>
          <p:txBody>
            <a:bodyPr wrap="square" lIns="0" tIns="0" rIns="0" bIns="0" rtlCol="0">
              <a:noAutofit/>
            </a:bodyPr>
            <a:lstStyle/>
            <a:p>
              <a:endParaRPr/>
            </a:p>
          </p:txBody>
        </p:sp>
        <p:sp>
          <p:nvSpPr>
            <p:cNvPr id="27" name="object 27"/>
            <p:cNvSpPr txBox="1"/>
            <p:nvPr/>
          </p:nvSpPr>
          <p:spPr>
            <a:xfrm>
              <a:off x="6105079" y="1049878"/>
              <a:ext cx="124757"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2</a:t>
              </a:r>
              <a:endParaRPr sz="1200">
                <a:latin typeface="Impact"/>
                <a:cs typeface="Impact"/>
              </a:endParaRPr>
            </a:p>
          </p:txBody>
        </p:sp>
        <p:sp>
          <p:nvSpPr>
            <p:cNvPr id="26" name="object 26"/>
            <p:cNvSpPr txBox="1"/>
            <p:nvPr/>
          </p:nvSpPr>
          <p:spPr>
            <a:xfrm>
              <a:off x="6378999" y="1049662"/>
              <a:ext cx="4008754" cy="276859"/>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Están escritos varios aspectos de la obtención del maná por parte de los israelitas (Éx 16:17~27, Nm 11:7~9). Escribe tres de ellos.</a:t>
              </a:r>
            </a:p>
          </p:txBody>
        </p:sp>
        <p:sp>
          <p:nvSpPr>
            <p:cNvPr id="25" name="object 25"/>
            <p:cNvSpPr txBox="1"/>
            <p:nvPr/>
          </p:nvSpPr>
          <p:spPr>
            <a:xfrm>
              <a:off x="488100" y="1196025"/>
              <a:ext cx="4389247" cy="304800"/>
            </a:xfrm>
            <a:prstGeom prst="rect">
              <a:avLst/>
            </a:prstGeom>
          </p:spPr>
          <p:txBody>
            <a:bodyPr wrap="square" lIns="0" tIns="7302" rIns="0" bIns="0" rtlCol="0">
              <a:noAutofit/>
            </a:bodyPr>
            <a:lstStyle/>
            <a:p>
              <a:pPr marL="12700" algn="just">
                <a:lnSpc>
                  <a:spcPts val="1150"/>
                </a:lnSpc>
              </a:pPr>
              <a:r>
                <a:rPr lang="es-ES" sz="1000" dirty="0">
                  <a:latin typeface="Malgun Gothic" panose="020B0503020000020004" pitchFamily="34" charset="-127"/>
                  <a:ea typeface="Malgun Gothic" panose="020B0503020000020004" pitchFamily="34" charset="-127"/>
                  <a:cs typeface="Malgun Gothic"/>
                </a:rPr>
                <a:t>Jesús les dijo: Yo soy el pan de vida; el que a mí viene, nunca tendrá hambre; y el que en mí cree, no tendrá sed jamás.</a:t>
              </a:r>
              <a:r>
                <a:rPr sz="1000" dirty="0">
                  <a:latin typeface="Malgun Gothic" panose="020B0503020000020004" pitchFamily="34" charset="-127"/>
                  <a:ea typeface="Malgun Gothic" panose="020B0503020000020004" pitchFamily="34" charset="-127"/>
                  <a:cs typeface="Malgun Gothic"/>
                </a:rPr>
                <a:t> (</a:t>
              </a:r>
              <a:r>
                <a:rPr lang="es-ES" sz="1000" dirty="0">
                  <a:latin typeface="Malgun Gothic" panose="020B0503020000020004" pitchFamily="34" charset="-127"/>
                  <a:ea typeface="Malgun Gothic" panose="020B0503020000020004" pitchFamily="34" charset="-127"/>
                  <a:cs typeface="Malgun Gothic"/>
                </a:rPr>
                <a:t>Jn</a:t>
              </a:r>
              <a:r>
                <a:rPr sz="1000" dirty="0">
                  <a:latin typeface="Malgun Gothic" panose="020B0503020000020004" pitchFamily="34" charset="-127"/>
                  <a:ea typeface="Malgun Gothic" panose="020B0503020000020004" pitchFamily="34" charset="-127"/>
                  <a:cs typeface="Malgun Gothic"/>
                </a:rPr>
                <a:t> 6:35)</a:t>
              </a:r>
            </a:p>
          </p:txBody>
        </p:sp>
        <p:sp>
          <p:nvSpPr>
            <p:cNvPr id="24" name="object 24"/>
            <p:cNvSpPr txBox="1"/>
            <p:nvPr/>
          </p:nvSpPr>
          <p:spPr>
            <a:xfrm>
              <a:off x="6277401" y="1445916"/>
              <a:ext cx="142239" cy="127000"/>
            </a:xfrm>
            <a:prstGeom prst="rect">
              <a:avLst/>
            </a:prstGeom>
          </p:spPr>
          <p:txBody>
            <a:bodyPr wrap="square" lIns="0" tIns="5969" rIns="0" bIns="0" rtlCol="0">
              <a:noAutofit/>
            </a:bodyPr>
            <a:lstStyle/>
            <a:p>
              <a:pPr marL="12700">
                <a:lnSpc>
                  <a:spcPts val="940"/>
                </a:lnSpc>
              </a:pPr>
              <a:r>
                <a:rPr sz="800" dirty="0">
                  <a:latin typeface="Malgun Gothic"/>
                  <a:cs typeface="Malgun Gothic"/>
                </a:rPr>
                <a:t>①</a:t>
              </a:r>
              <a:endParaRPr sz="800">
                <a:latin typeface="Malgun Gothic"/>
                <a:cs typeface="Malgun Gothic"/>
              </a:endParaRPr>
            </a:p>
          </p:txBody>
        </p:sp>
        <p:sp>
          <p:nvSpPr>
            <p:cNvPr id="23" name="object 23"/>
            <p:cNvSpPr txBox="1"/>
            <p:nvPr/>
          </p:nvSpPr>
          <p:spPr>
            <a:xfrm>
              <a:off x="488077" y="1678625"/>
              <a:ext cx="4389285" cy="304800"/>
            </a:xfrm>
            <a:prstGeom prst="rect">
              <a:avLst/>
            </a:prstGeom>
          </p:spPr>
          <p:txBody>
            <a:bodyPr wrap="square" lIns="0" tIns="7493" rIns="0" bIns="0" rtlCol="0">
              <a:noAutofit/>
            </a:bodyPr>
            <a:lstStyle/>
            <a:p>
              <a:pPr marL="12722" algn="just">
                <a:lnSpc>
                  <a:spcPts val="1180"/>
                </a:lnSpc>
              </a:pPr>
              <a:r>
                <a:rPr sz="1000" dirty="0">
                  <a:latin typeface="Malgun Gothic" panose="020B0503020000020004" pitchFamily="34" charset="-127"/>
                  <a:ea typeface="Malgun Gothic" panose="020B0503020000020004" pitchFamily="34" charset="-127"/>
                  <a:cs typeface="Malgun Gothic"/>
                </a:rPr>
                <a:t>And Jesus said to them, </a:t>
              </a:r>
              <a:r>
                <a:rPr sz="1000" dirty="0">
                  <a:latin typeface="Malgun Gothic" panose="020B0503020000020004" pitchFamily="34" charset="-127"/>
                  <a:ea typeface="Malgun Gothic" panose="020B0503020000020004" pitchFamily="34" charset="-127"/>
                  <a:cs typeface="NanumBarunGothic"/>
                </a:rPr>
                <a:t>“</a:t>
              </a:r>
              <a:r>
                <a:rPr sz="1000" dirty="0">
                  <a:latin typeface="Malgun Gothic" panose="020B0503020000020004" pitchFamily="34" charset="-127"/>
                  <a:ea typeface="Malgun Gothic" panose="020B0503020000020004" pitchFamily="34" charset="-127"/>
                  <a:cs typeface="Malgun Gothic"/>
                </a:rPr>
                <a:t>I am the bread of life. He who comes to Me shall</a:t>
              </a:r>
              <a:endParaRPr sz="1000">
                <a:latin typeface="Malgun Gothic" panose="020B0503020000020004" pitchFamily="34" charset="-127"/>
                <a:ea typeface="Malgun Gothic" panose="020B0503020000020004" pitchFamily="34" charset="-127"/>
                <a:cs typeface="Malgun Gothic"/>
              </a:endParaRPr>
            </a:p>
            <a:p>
              <a:pPr marL="12700" marR="19050" algn="just">
                <a:lnSpc>
                  <a:spcPts val="1170"/>
                </a:lnSpc>
              </a:pPr>
              <a:r>
                <a:rPr sz="1000" dirty="0">
                  <a:latin typeface="Malgun Gothic" panose="020B0503020000020004" pitchFamily="34" charset="-127"/>
                  <a:ea typeface="Malgun Gothic" panose="020B0503020000020004" pitchFamily="34" charset="-127"/>
                  <a:cs typeface="Malgun Gothic"/>
                </a:rPr>
                <a:t>never hunger, and he who believes in Me shall never thirst. (Jn 6:35)</a:t>
              </a:r>
              <a:endParaRPr sz="1000">
                <a:latin typeface="Malgun Gothic" panose="020B0503020000020004" pitchFamily="34" charset="-127"/>
                <a:ea typeface="Malgun Gothic" panose="020B0503020000020004" pitchFamily="34" charset="-127"/>
                <a:cs typeface="Malgun Gothic"/>
              </a:endParaRPr>
            </a:p>
          </p:txBody>
        </p:sp>
        <p:sp>
          <p:nvSpPr>
            <p:cNvPr id="22" name="object 22"/>
            <p:cNvSpPr txBox="1"/>
            <p:nvPr/>
          </p:nvSpPr>
          <p:spPr>
            <a:xfrm>
              <a:off x="6277401" y="1980096"/>
              <a:ext cx="142239" cy="127000"/>
            </a:xfrm>
            <a:prstGeom prst="rect">
              <a:avLst/>
            </a:prstGeom>
          </p:spPr>
          <p:txBody>
            <a:bodyPr wrap="square" lIns="0" tIns="5937" rIns="0" bIns="0" rtlCol="0">
              <a:noAutofit/>
            </a:bodyPr>
            <a:lstStyle/>
            <a:p>
              <a:pPr marL="12700">
                <a:lnSpc>
                  <a:spcPts val="935"/>
                </a:lnSpc>
              </a:pPr>
              <a:r>
                <a:rPr sz="800" dirty="0">
                  <a:latin typeface="Malgun Gothic"/>
                  <a:cs typeface="Malgun Gothic"/>
                </a:rPr>
                <a:t>②</a:t>
              </a:r>
              <a:endParaRPr sz="800">
                <a:latin typeface="Malgun Gothic"/>
                <a:cs typeface="Malgun Gothic"/>
              </a:endParaRPr>
            </a:p>
          </p:txBody>
        </p:sp>
        <p:sp>
          <p:nvSpPr>
            <p:cNvPr id="21" name="object 21"/>
            <p:cNvSpPr txBox="1"/>
            <p:nvPr/>
          </p:nvSpPr>
          <p:spPr>
            <a:xfrm>
              <a:off x="534179" y="2419678"/>
              <a:ext cx="106302"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1</a:t>
              </a:r>
              <a:endParaRPr sz="1200">
                <a:latin typeface="Impact"/>
                <a:cs typeface="Impact"/>
              </a:endParaRPr>
            </a:p>
          </p:txBody>
        </p:sp>
        <p:sp>
          <p:nvSpPr>
            <p:cNvPr id="20" name="object 20"/>
            <p:cNvSpPr txBox="1"/>
            <p:nvPr/>
          </p:nvSpPr>
          <p:spPr>
            <a:xfrm>
              <a:off x="808099" y="2419463"/>
              <a:ext cx="2912160" cy="139700"/>
            </a:xfrm>
            <a:prstGeom prst="rect">
              <a:avLst/>
            </a:prstGeom>
          </p:spPr>
          <p:txBody>
            <a:bodyPr wrap="square" lIns="0" tIns="6635" rIns="0" bIns="0" rtlCol="0">
              <a:noAutofit/>
            </a:bodyPr>
            <a:lstStyle/>
            <a:p>
              <a:pPr marL="12700" algn="just">
                <a:lnSpc>
                  <a:spcPts val="1045"/>
                </a:lnSpc>
              </a:pPr>
              <a:r>
                <a:rPr lang="es-ES" sz="900" dirty="0">
                  <a:latin typeface="Malgun Gothic" pitchFamily="34" charset="-127"/>
                  <a:ea typeface="Malgun Gothic" pitchFamily="34" charset="-127"/>
                  <a:cs typeface="Malgun Gothic"/>
                </a:rPr>
                <a:t>Subraya las palabras o frases clave en la Palabra.</a:t>
              </a:r>
            </a:p>
          </p:txBody>
        </p:sp>
        <p:sp>
          <p:nvSpPr>
            <p:cNvPr id="19" name="object 19"/>
            <p:cNvSpPr txBox="1"/>
            <p:nvPr/>
          </p:nvSpPr>
          <p:spPr>
            <a:xfrm>
              <a:off x="6277401" y="2513496"/>
              <a:ext cx="142239" cy="127000"/>
            </a:xfrm>
            <a:prstGeom prst="rect">
              <a:avLst/>
            </a:prstGeom>
          </p:spPr>
          <p:txBody>
            <a:bodyPr wrap="square" lIns="0" tIns="5937" rIns="0" bIns="0" rtlCol="0">
              <a:noAutofit/>
            </a:bodyPr>
            <a:lstStyle/>
            <a:p>
              <a:pPr marL="12700">
                <a:lnSpc>
                  <a:spcPts val="935"/>
                </a:lnSpc>
              </a:pPr>
              <a:r>
                <a:rPr sz="800" dirty="0">
                  <a:latin typeface="Malgun Gothic"/>
                  <a:cs typeface="Malgun Gothic"/>
                </a:rPr>
                <a:t>③</a:t>
              </a:r>
              <a:endParaRPr sz="800">
                <a:latin typeface="Malgun Gothic"/>
                <a:cs typeface="Malgun Gothic"/>
              </a:endParaRPr>
            </a:p>
          </p:txBody>
        </p:sp>
        <p:sp>
          <p:nvSpPr>
            <p:cNvPr id="18" name="object 18"/>
            <p:cNvSpPr txBox="1"/>
            <p:nvPr/>
          </p:nvSpPr>
          <p:spPr>
            <a:xfrm>
              <a:off x="534179" y="2883577"/>
              <a:ext cx="124757"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2</a:t>
              </a:r>
              <a:endParaRPr sz="1200">
                <a:latin typeface="Impact"/>
                <a:cs typeface="Impact"/>
              </a:endParaRPr>
            </a:p>
          </p:txBody>
        </p:sp>
        <p:sp>
          <p:nvSpPr>
            <p:cNvPr id="17" name="object 17"/>
            <p:cNvSpPr txBox="1"/>
            <p:nvPr/>
          </p:nvSpPr>
          <p:spPr>
            <a:xfrm>
              <a:off x="808099" y="2883463"/>
              <a:ext cx="4108310" cy="139700"/>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¿Qué significa que Jesús es el pan de vida y qué tiene que ver conmigo?</a:t>
              </a:r>
            </a:p>
          </p:txBody>
        </p:sp>
        <p:sp>
          <p:nvSpPr>
            <p:cNvPr id="16" name="object 16"/>
            <p:cNvSpPr txBox="1"/>
            <p:nvPr/>
          </p:nvSpPr>
          <p:spPr>
            <a:xfrm>
              <a:off x="6105079" y="3046578"/>
              <a:ext cx="129073"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3</a:t>
              </a:r>
              <a:endParaRPr sz="1200">
                <a:latin typeface="Impact"/>
                <a:cs typeface="Impact"/>
              </a:endParaRPr>
            </a:p>
          </p:txBody>
        </p:sp>
        <p:sp>
          <p:nvSpPr>
            <p:cNvPr id="15" name="object 15"/>
            <p:cNvSpPr txBox="1"/>
            <p:nvPr/>
          </p:nvSpPr>
          <p:spPr>
            <a:xfrm>
              <a:off x="6378999" y="3046364"/>
              <a:ext cx="4008754" cy="276860"/>
            </a:xfrm>
            <a:prstGeom prst="rect">
              <a:avLst/>
            </a:prstGeom>
          </p:spPr>
          <p:txBody>
            <a:bodyPr wrap="square" lIns="0" tIns="6635" rIns="0" bIns="0" rtlCol="0">
              <a:noAutofit/>
            </a:bodyPr>
            <a:lstStyle/>
            <a:p>
              <a:pPr marL="12700" algn="just">
                <a:lnSpc>
                  <a:spcPts val="1045"/>
                </a:lnSpc>
              </a:pPr>
              <a:r>
                <a:rPr lang="es-ES" altLang="ko-KR" sz="900" dirty="0">
                  <a:latin typeface="Malgun Gothic"/>
                  <a:cs typeface="Malgun Gothic"/>
                </a:rPr>
                <a:t>Busca lo que Jesús dijo sobre el maná y resume comparando a Jesús con el maná (Jn 6:26~35, 48~51).</a:t>
              </a:r>
            </a:p>
          </p:txBody>
        </p:sp>
        <p:sp>
          <p:nvSpPr>
            <p:cNvPr id="12" name="object 12"/>
            <p:cNvSpPr txBox="1"/>
            <p:nvPr/>
          </p:nvSpPr>
          <p:spPr>
            <a:xfrm>
              <a:off x="537780" y="4499278"/>
              <a:ext cx="106302"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1</a:t>
              </a:r>
              <a:endParaRPr sz="1200">
                <a:latin typeface="Impact"/>
                <a:cs typeface="Impact"/>
              </a:endParaRPr>
            </a:p>
          </p:txBody>
        </p:sp>
        <p:sp>
          <p:nvSpPr>
            <p:cNvPr id="11" name="object 11"/>
            <p:cNvSpPr txBox="1"/>
            <p:nvPr/>
          </p:nvSpPr>
          <p:spPr>
            <a:xfrm>
              <a:off x="811700" y="4499063"/>
              <a:ext cx="3823800" cy="127000"/>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Busca y escribe la forma, el color y el sabor del maná respectivamente (Ex 16:13~15, 31).</a:t>
              </a:r>
            </a:p>
          </p:txBody>
        </p:sp>
        <p:sp>
          <p:nvSpPr>
            <p:cNvPr id="10" name="object 10"/>
            <p:cNvSpPr txBox="1"/>
            <p:nvPr/>
          </p:nvSpPr>
          <p:spPr>
            <a:xfrm>
              <a:off x="681171" y="4906717"/>
              <a:ext cx="729081" cy="153112"/>
            </a:xfrm>
            <a:prstGeom prst="rect">
              <a:avLst/>
            </a:prstGeom>
          </p:spPr>
          <p:txBody>
            <a:bodyPr wrap="square" lIns="0" tIns="5969" rIns="0" bIns="0" rtlCol="0">
              <a:noAutofit/>
            </a:bodyPr>
            <a:lstStyle/>
            <a:p>
              <a:pPr marL="12700">
                <a:lnSpc>
                  <a:spcPts val="940"/>
                </a:lnSpc>
              </a:pPr>
              <a:r>
                <a:rPr sz="800" dirty="0">
                  <a:latin typeface="Malgun Gothic"/>
                  <a:cs typeface="Malgun Gothic"/>
                </a:rPr>
                <a:t>① </a:t>
              </a:r>
              <a:r>
                <a:rPr lang="es-ES" sz="800" dirty="0">
                  <a:latin typeface="Malgun Gothic"/>
                  <a:cs typeface="Malgun Gothic"/>
                </a:rPr>
                <a:t>La forma</a:t>
              </a:r>
              <a:r>
                <a:rPr sz="800" dirty="0">
                  <a:latin typeface="Malgun Gothic"/>
                  <a:cs typeface="Malgun Gothic"/>
                </a:rPr>
                <a:t> :</a:t>
              </a:r>
            </a:p>
          </p:txBody>
        </p:sp>
        <p:sp>
          <p:nvSpPr>
            <p:cNvPr id="9" name="object 9"/>
            <p:cNvSpPr txBox="1"/>
            <p:nvPr/>
          </p:nvSpPr>
          <p:spPr>
            <a:xfrm>
              <a:off x="6105079" y="5015778"/>
              <a:ext cx="124385"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4</a:t>
              </a:r>
              <a:endParaRPr sz="1200">
                <a:latin typeface="Impact"/>
                <a:cs typeface="Impact"/>
              </a:endParaRPr>
            </a:p>
          </p:txBody>
        </p:sp>
        <p:sp>
          <p:nvSpPr>
            <p:cNvPr id="8" name="object 8"/>
            <p:cNvSpPr txBox="1"/>
            <p:nvPr/>
          </p:nvSpPr>
          <p:spPr>
            <a:xfrm>
              <a:off x="6378998" y="5015564"/>
              <a:ext cx="4008753" cy="276860"/>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Durante tu vida esta semana, escribe experiencias que te hayan ayudado o fortalecido a través de la Palabra y comparta comunión.</a:t>
              </a:r>
            </a:p>
          </p:txBody>
        </p:sp>
        <p:sp>
          <p:nvSpPr>
            <p:cNvPr id="7" name="object 7"/>
            <p:cNvSpPr txBox="1"/>
            <p:nvPr/>
          </p:nvSpPr>
          <p:spPr>
            <a:xfrm>
              <a:off x="681172" y="5744917"/>
              <a:ext cx="830128" cy="153112"/>
            </a:xfrm>
            <a:prstGeom prst="rect">
              <a:avLst/>
            </a:prstGeom>
          </p:spPr>
          <p:txBody>
            <a:bodyPr wrap="square" lIns="0" tIns="5969" rIns="0" bIns="0" rtlCol="0">
              <a:noAutofit/>
            </a:bodyPr>
            <a:lstStyle/>
            <a:p>
              <a:pPr marL="12700">
                <a:lnSpc>
                  <a:spcPts val="940"/>
                </a:lnSpc>
              </a:pPr>
              <a:r>
                <a:rPr sz="800" dirty="0">
                  <a:latin typeface="Malgun Gothic"/>
                  <a:cs typeface="Malgun Gothic"/>
                </a:rPr>
                <a:t>② </a:t>
              </a:r>
              <a:r>
                <a:rPr lang="es-ES" sz="800" dirty="0">
                  <a:latin typeface="Malgun Gothic"/>
                  <a:cs typeface="Malgun Gothic"/>
                </a:rPr>
                <a:t>El color</a:t>
              </a:r>
              <a:r>
                <a:rPr sz="800" dirty="0">
                  <a:latin typeface="Malgun Gothic"/>
                  <a:cs typeface="Malgun Gothic"/>
                </a:rPr>
                <a:t> :</a:t>
              </a:r>
            </a:p>
          </p:txBody>
        </p:sp>
        <p:sp>
          <p:nvSpPr>
            <p:cNvPr id="6" name="object 6"/>
            <p:cNvSpPr txBox="1"/>
            <p:nvPr/>
          </p:nvSpPr>
          <p:spPr>
            <a:xfrm>
              <a:off x="681172" y="6583117"/>
              <a:ext cx="906328" cy="153112"/>
            </a:xfrm>
            <a:prstGeom prst="rect">
              <a:avLst/>
            </a:prstGeom>
          </p:spPr>
          <p:txBody>
            <a:bodyPr wrap="square" lIns="0" tIns="5969" rIns="0" bIns="0" rtlCol="0">
              <a:noAutofit/>
            </a:bodyPr>
            <a:lstStyle/>
            <a:p>
              <a:pPr marL="12700">
                <a:lnSpc>
                  <a:spcPts val="940"/>
                </a:lnSpc>
              </a:pPr>
              <a:r>
                <a:rPr sz="800" dirty="0">
                  <a:latin typeface="Malgun Gothic"/>
                  <a:cs typeface="Malgun Gothic"/>
                </a:rPr>
                <a:t>③ </a:t>
              </a:r>
              <a:r>
                <a:rPr lang="es-ES" sz="800" dirty="0">
                  <a:latin typeface="Malgun Gothic"/>
                  <a:cs typeface="Malgun Gothic"/>
                </a:rPr>
                <a:t>El sabor</a:t>
              </a:r>
              <a:r>
                <a:rPr sz="800" dirty="0">
                  <a:latin typeface="Malgun Gothic"/>
                  <a:cs typeface="Malgun Gothic"/>
                </a:rPr>
                <a:t> :</a:t>
              </a:r>
            </a:p>
          </p:txBody>
        </p:sp>
        <p:sp>
          <p:nvSpPr>
            <p:cNvPr id="5" name="object 5"/>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92</a:t>
              </a:r>
              <a:endParaRPr sz="1000">
                <a:latin typeface="Times New Roman"/>
                <a:cs typeface="Times New Roman"/>
              </a:endParaRPr>
            </a:p>
          </p:txBody>
        </p:sp>
        <p:sp>
          <p:nvSpPr>
            <p:cNvPr id="4" name="object 4"/>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93</a:t>
              </a:r>
              <a:endParaRPr sz="1000">
                <a:latin typeface="Times New Roman"/>
                <a:cs typeface="Times New Roman"/>
              </a:endParaRPr>
            </a:p>
          </p:txBody>
        </p:sp>
        <p:sp>
          <p:nvSpPr>
            <p:cNvPr id="3" name="object 3"/>
            <p:cNvSpPr txBox="1"/>
            <p:nvPr/>
          </p:nvSpPr>
          <p:spPr>
            <a:xfrm>
              <a:off x="550363" y="910645"/>
              <a:ext cx="4286643"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562993" y="2011945"/>
              <a:ext cx="4286643" cy="152400"/>
            </a:xfrm>
            <a:prstGeom prst="rect">
              <a:avLst/>
            </a:prstGeom>
          </p:spPr>
          <p:txBody>
            <a:bodyPr wrap="square" lIns="0" tIns="0" rIns="0" bIns="0" rtlCol="0">
              <a:noAutofit/>
            </a:bodyPr>
            <a:lstStyle/>
            <a:p>
              <a:pPr marL="25400">
                <a:lnSpc>
                  <a:spcPts val="1000"/>
                </a:lnSpc>
              </a:pPr>
              <a:endParaRPr sz="1000"/>
            </a:p>
          </p:txBody>
        </p:sp>
        <p:sp>
          <p:nvSpPr>
            <p:cNvPr id="70" name="object 11">
              <a:extLst>
                <a:ext uri="{FF2B5EF4-FFF2-40B4-BE49-F238E27FC236}">
                  <a16:creationId xmlns:a16="http://schemas.microsoft.com/office/drawing/2014/main" id="{2AAEE0C3-BD97-4B51-A1E9-FB8B9F8A8EA3}"/>
                </a:ext>
              </a:extLst>
            </p:cNvPr>
            <p:cNvSpPr txBox="1"/>
            <p:nvPr/>
          </p:nvSpPr>
          <p:spPr>
            <a:xfrm>
              <a:off x="520700" y="495300"/>
              <a:ext cx="3365632" cy="306188"/>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Escríbelas en la tabla de tu corazón (Recitación)</a:t>
              </a:r>
              <a:endParaRPr sz="1000" dirty="0">
                <a:latin typeface="Times New Roman"/>
                <a:cs typeface="Times New Roman"/>
              </a:endParaRPr>
            </a:p>
          </p:txBody>
        </p:sp>
        <p:sp>
          <p:nvSpPr>
            <p:cNvPr id="71" name="object 11">
              <a:extLst>
                <a:ext uri="{FF2B5EF4-FFF2-40B4-BE49-F238E27FC236}">
                  <a16:creationId xmlns:a16="http://schemas.microsoft.com/office/drawing/2014/main" id="{DA92C87C-8880-41D4-BE15-C1B55589B623}"/>
                </a:ext>
              </a:extLst>
            </p:cNvPr>
            <p:cNvSpPr txBox="1"/>
            <p:nvPr/>
          </p:nvSpPr>
          <p:spPr>
            <a:xfrm>
              <a:off x="513082" y="3771900"/>
              <a:ext cx="2405661" cy="293397"/>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Cambiar mi mente a la palabra</a:t>
              </a:r>
              <a:endParaRPr sz="1000" dirty="0">
                <a:latin typeface="Times New Roman"/>
                <a:cs typeface="Times New Roman"/>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 name="그룹 214">
            <a:extLst>
              <a:ext uri="{FF2B5EF4-FFF2-40B4-BE49-F238E27FC236}">
                <a16:creationId xmlns:a16="http://schemas.microsoft.com/office/drawing/2014/main" id="{35F4B470-BF29-45CD-8648-B4DB6FC4FB6D}"/>
              </a:ext>
            </a:extLst>
          </p:cNvPr>
          <p:cNvGrpSpPr/>
          <p:nvPr/>
        </p:nvGrpSpPr>
        <p:grpSpPr>
          <a:xfrm>
            <a:off x="0" y="-12"/>
            <a:ext cx="10943996" cy="7992008"/>
            <a:chOff x="0" y="-12"/>
            <a:chExt cx="10943996" cy="7992008"/>
          </a:xfrm>
        </p:grpSpPr>
        <p:sp>
          <p:nvSpPr>
            <p:cNvPr id="211" name="object 211"/>
            <p:cNvSpPr/>
            <p:nvPr/>
          </p:nvSpPr>
          <p:spPr>
            <a:xfrm>
              <a:off x="5616003" y="0"/>
              <a:ext cx="5211000" cy="7991995"/>
            </a:xfrm>
            <a:custGeom>
              <a:avLst/>
              <a:gdLst/>
              <a:ahLst/>
              <a:cxnLst/>
              <a:rect l="l" t="t" r="r" b="b"/>
              <a:pathLst>
                <a:path w="5211000" h="7991995">
                  <a:moveTo>
                    <a:pt x="0" y="7991995"/>
                  </a:moveTo>
                  <a:lnTo>
                    <a:pt x="5211000" y="7991995"/>
                  </a:lnTo>
                  <a:lnTo>
                    <a:pt x="5211000" y="0"/>
                  </a:lnTo>
                  <a:lnTo>
                    <a:pt x="0" y="0"/>
                  </a:lnTo>
                  <a:lnTo>
                    <a:pt x="0" y="7991995"/>
                  </a:lnTo>
                  <a:close/>
                </a:path>
              </a:pathLst>
            </a:custGeom>
            <a:solidFill>
              <a:srgbClr val="C6EAFB"/>
            </a:solidFill>
          </p:spPr>
          <p:txBody>
            <a:bodyPr wrap="square" lIns="0" tIns="0" rIns="0" bIns="0" rtlCol="0">
              <a:noAutofit/>
            </a:bodyPr>
            <a:lstStyle/>
            <a:p>
              <a:endParaRPr/>
            </a:p>
          </p:txBody>
        </p:sp>
        <p:sp>
          <p:nvSpPr>
            <p:cNvPr id="151" name="object 151"/>
            <p:cNvSpPr/>
            <p:nvPr/>
          </p:nvSpPr>
          <p:spPr>
            <a:xfrm>
              <a:off x="116992" y="0"/>
              <a:ext cx="5211013" cy="7991995"/>
            </a:xfrm>
            <a:custGeom>
              <a:avLst/>
              <a:gdLst/>
              <a:ahLst/>
              <a:cxnLst/>
              <a:rect l="l" t="t" r="r" b="b"/>
              <a:pathLst>
                <a:path w="5211013" h="7991995">
                  <a:moveTo>
                    <a:pt x="0" y="7991995"/>
                  </a:moveTo>
                  <a:lnTo>
                    <a:pt x="5211013" y="7991995"/>
                  </a:lnTo>
                  <a:lnTo>
                    <a:pt x="5211013" y="0"/>
                  </a:lnTo>
                  <a:lnTo>
                    <a:pt x="0" y="0"/>
                  </a:lnTo>
                  <a:lnTo>
                    <a:pt x="0" y="7991995"/>
                  </a:lnTo>
                  <a:close/>
                </a:path>
              </a:pathLst>
            </a:custGeom>
            <a:solidFill>
              <a:srgbClr val="C6EAFB"/>
            </a:solidFill>
          </p:spPr>
          <p:txBody>
            <a:bodyPr wrap="square" lIns="0" tIns="0" rIns="0" bIns="0" rtlCol="0">
              <a:noAutofit/>
            </a:bodyPr>
            <a:lstStyle/>
            <a:p>
              <a:endParaRPr/>
            </a:p>
          </p:txBody>
        </p:sp>
        <p:sp>
          <p:nvSpPr>
            <p:cNvPr id="152" name="object 152"/>
            <p:cNvSpPr/>
            <p:nvPr/>
          </p:nvSpPr>
          <p:spPr>
            <a:xfrm>
              <a:off x="0"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8DD7F7"/>
            </a:solidFill>
          </p:spPr>
          <p:txBody>
            <a:bodyPr wrap="square" lIns="0" tIns="0" rIns="0" bIns="0" rtlCol="0">
              <a:noAutofit/>
            </a:bodyPr>
            <a:lstStyle/>
            <a:p>
              <a:endParaRPr/>
            </a:p>
          </p:txBody>
        </p:sp>
        <p:sp>
          <p:nvSpPr>
            <p:cNvPr id="153" name="object 153"/>
            <p:cNvSpPr/>
            <p:nvPr/>
          </p:nvSpPr>
          <p:spPr>
            <a:xfrm>
              <a:off x="249900" y="323996"/>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154" name="object 154"/>
            <p:cNvSpPr/>
            <p:nvPr/>
          </p:nvSpPr>
          <p:spPr>
            <a:xfrm>
              <a:off x="4972293"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5" name="object 155"/>
            <p:cNvSpPr/>
            <p:nvPr/>
          </p:nvSpPr>
          <p:spPr>
            <a:xfrm>
              <a:off x="4972293"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6" name="object 156"/>
            <p:cNvSpPr/>
            <p:nvPr/>
          </p:nvSpPr>
          <p:spPr>
            <a:xfrm>
              <a:off x="300700"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7" name="object 157"/>
            <p:cNvSpPr/>
            <p:nvPr/>
          </p:nvSpPr>
          <p:spPr>
            <a:xfrm>
              <a:off x="300700"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8" name="object 158"/>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159" name="object 159"/>
            <p:cNvSpPr/>
            <p:nvPr/>
          </p:nvSpPr>
          <p:spPr>
            <a:xfrm>
              <a:off x="546406" y="38820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60" name="object 160"/>
            <p:cNvSpPr/>
            <p:nvPr/>
          </p:nvSpPr>
          <p:spPr>
            <a:xfrm>
              <a:off x="546406" y="38820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61" name="object 161"/>
            <p:cNvSpPr/>
            <p:nvPr/>
          </p:nvSpPr>
          <p:spPr>
            <a:xfrm>
              <a:off x="2761900" y="3882035"/>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62" name="object 162"/>
            <p:cNvSpPr/>
            <p:nvPr/>
          </p:nvSpPr>
          <p:spPr>
            <a:xfrm>
              <a:off x="2761900" y="3882035"/>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63" name="object 163"/>
            <p:cNvSpPr/>
            <p:nvPr/>
          </p:nvSpPr>
          <p:spPr>
            <a:xfrm>
              <a:off x="748899" y="42642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4" name="object 164"/>
            <p:cNvSpPr/>
            <p:nvPr/>
          </p:nvSpPr>
          <p:spPr>
            <a:xfrm>
              <a:off x="748899" y="45214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5" name="object 165"/>
            <p:cNvSpPr/>
            <p:nvPr/>
          </p:nvSpPr>
          <p:spPr>
            <a:xfrm>
              <a:off x="2964394" y="42642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6" name="object 166"/>
            <p:cNvSpPr/>
            <p:nvPr/>
          </p:nvSpPr>
          <p:spPr>
            <a:xfrm>
              <a:off x="2964394" y="45214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7" name="object 167"/>
            <p:cNvSpPr/>
            <p:nvPr/>
          </p:nvSpPr>
          <p:spPr>
            <a:xfrm>
              <a:off x="748899" y="47895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8" name="object 168"/>
            <p:cNvSpPr/>
            <p:nvPr/>
          </p:nvSpPr>
          <p:spPr>
            <a:xfrm>
              <a:off x="2964394" y="47895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9" name="object 169"/>
            <p:cNvSpPr/>
            <p:nvPr/>
          </p:nvSpPr>
          <p:spPr>
            <a:xfrm>
              <a:off x="748899" y="50466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0" name="object 170"/>
            <p:cNvSpPr/>
            <p:nvPr/>
          </p:nvSpPr>
          <p:spPr>
            <a:xfrm>
              <a:off x="2964394" y="50466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1" name="object 171"/>
            <p:cNvSpPr/>
            <p:nvPr/>
          </p:nvSpPr>
          <p:spPr>
            <a:xfrm>
              <a:off x="307803" y="36575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72" name="object 172"/>
            <p:cNvSpPr/>
            <p:nvPr/>
          </p:nvSpPr>
          <p:spPr>
            <a:xfrm>
              <a:off x="349954" y="36997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73" name="object 173"/>
            <p:cNvSpPr/>
            <p:nvPr/>
          </p:nvSpPr>
          <p:spPr>
            <a:xfrm>
              <a:off x="389705" y="37394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4"/>
                  </a:lnTo>
                  <a:lnTo>
                    <a:pt x="350107" y="147132"/>
                  </a:lnTo>
                  <a:lnTo>
                    <a:pt x="347186" y="133124"/>
                  </a:lnTo>
                  <a:lnTo>
                    <a:pt x="343180" y="119546"/>
                  </a:lnTo>
                  <a:lnTo>
                    <a:pt x="338137" y="106447"/>
                  </a:lnTo>
                  <a:lnTo>
                    <a:pt x="332105" y="93875"/>
                  </a:lnTo>
                  <a:lnTo>
                    <a:pt x="325132" y="81878"/>
                  </a:lnTo>
                  <a:lnTo>
                    <a:pt x="317266" y="70504"/>
                  </a:lnTo>
                  <a:lnTo>
                    <a:pt x="308554" y="59801"/>
                  </a:lnTo>
                  <a:lnTo>
                    <a:pt x="299046" y="49817"/>
                  </a:lnTo>
                  <a:lnTo>
                    <a:pt x="288788" y="40600"/>
                  </a:lnTo>
                  <a:lnTo>
                    <a:pt x="277829" y="32198"/>
                  </a:lnTo>
                  <a:lnTo>
                    <a:pt x="266217" y="24659"/>
                  </a:lnTo>
                  <a:lnTo>
                    <a:pt x="253999" y="18031"/>
                  </a:lnTo>
                  <a:lnTo>
                    <a:pt x="241225" y="12363"/>
                  </a:lnTo>
                  <a:lnTo>
                    <a:pt x="227941" y="7701"/>
                  </a:lnTo>
                  <a:lnTo>
                    <a:pt x="214195" y="4094"/>
                  </a:lnTo>
                  <a:lnTo>
                    <a:pt x="200037" y="1591"/>
                  </a:lnTo>
                  <a:lnTo>
                    <a:pt x="185513" y="239"/>
                  </a:lnTo>
                  <a:lnTo>
                    <a:pt x="176250" y="0"/>
                  </a:lnTo>
                  <a:lnTo>
                    <a:pt x="161522" y="606"/>
                  </a:lnTo>
                  <a:lnTo>
                    <a:pt x="147129" y="2394"/>
                  </a:lnTo>
                  <a:lnTo>
                    <a:pt x="133119" y="5315"/>
                  </a:lnTo>
                  <a:lnTo>
                    <a:pt x="119541" y="9321"/>
                  </a:lnTo>
                  <a:lnTo>
                    <a:pt x="106442" y="14365"/>
                  </a:lnTo>
                  <a:lnTo>
                    <a:pt x="93869" y="20397"/>
                  </a:lnTo>
                  <a:lnTo>
                    <a:pt x="81872" y="27371"/>
                  </a:lnTo>
                  <a:lnTo>
                    <a:pt x="70499" y="35238"/>
                  </a:lnTo>
                  <a:lnTo>
                    <a:pt x="59796" y="43950"/>
                  </a:lnTo>
                  <a:lnTo>
                    <a:pt x="49812" y="53459"/>
                  </a:lnTo>
                  <a:lnTo>
                    <a:pt x="40596" y="63718"/>
                  </a:lnTo>
                  <a:lnTo>
                    <a:pt x="32195" y="74677"/>
                  </a:lnTo>
                  <a:lnTo>
                    <a:pt x="24656" y="86289"/>
                  </a:lnTo>
                  <a:lnTo>
                    <a:pt x="18029" y="98507"/>
                  </a:lnTo>
                  <a:lnTo>
                    <a:pt x="12361" y="111281"/>
                  </a:lnTo>
                  <a:lnTo>
                    <a:pt x="7700" y="124564"/>
                  </a:lnTo>
                  <a:lnTo>
                    <a:pt x="4094" y="138309"/>
                  </a:lnTo>
                  <a:lnTo>
                    <a:pt x="1591" y="152466"/>
                  </a:lnTo>
                  <a:lnTo>
                    <a:pt x="239" y="166988"/>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74" name="object 174"/>
            <p:cNvSpPr/>
            <p:nvPr/>
          </p:nvSpPr>
          <p:spPr>
            <a:xfrm>
              <a:off x="546406" y="590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75" name="object 175"/>
            <p:cNvSpPr/>
            <p:nvPr/>
          </p:nvSpPr>
          <p:spPr>
            <a:xfrm>
              <a:off x="546406" y="590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76" name="object 176"/>
            <p:cNvSpPr/>
            <p:nvPr/>
          </p:nvSpPr>
          <p:spPr>
            <a:xfrm>
              <a:off x="2761900" y="5906536"/>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77" name="object 177"/>
            <p:cNvSpPr/>
            <p:nvPr/>
          </p:nvSpPr>
          <p:spPr>
            <a:xfrm>
              <a:off x="2761900" y="5906536"/>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78" name="object 178"/>
            <p:cNvSpPr/>
            <p:nvPr/>
          </p:nvSpPr>
          <p:spPr>
            <a:xfrm>
              <a:off x="748899" y="628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9" name="object 179"/>
            <p:cNvSpPr/>
            <p:nvPr/>
          </p:nvSpPr>
          <p:spPr>
            <a:xfrm>
              <a:off x="748899" y="654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0" name="object 180"/>
            <p:cNvSpPr/>
            <p:nvPr/>
          </p:nvSpPr>
          <p:spPr>
            <a:xfrm>
              <a:off x="2964394" y="628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1" name="object 181"/>
            <p:cNvSpPr/>
            <p:nvPr/>
          </p:nvSpPr>
          <p:spPr>
            <a:xfrm>
              <a:off x="2964394" y="654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2" name="object 182"/>
            <p:cNvSpPr/>
            <p:nvPr/>
          </p:nvSpPr>
          <p:spPr>
            <a:xfrm>
              <a:off x="748899" y="681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3" name="object 183"/>
            <p:cNvSpPr/>
            <p:nvPr/>
          </p:nvSpPr>
          <p:spPr>
            <a:xfrm>
              <a:off x="2964394" y="681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4" name="object 184"/>
            <p:cNvSpPr/>
            <p:nvPr/>
          </p:nvSpPr>
          <p:spPr>
            <a:xfrm>
              <a:off x="748899" y="707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5" name="object 185"/>
            <p:cNvSpPr/>
            <p:nvPr/>
          </p:nvSpPr>
          <p:spPr>
            <a:xfrm>
              <a:off x="2964394" y="707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6" name="object 186"/>
            <p:cNvSpPr/>
            <p:nvPr/>
          </p:nvSpPr>
          <p:spPr>
            <a:xfrm>
              <a:off x="307803" y="5682065"/>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87" name="object 187"/>
            <p:cNvSpPr/>
            <p:nvPr/>
          </p:nvSpPr>
          <p:spPr>
            <a:xfrm>
              <a:off x="349954" y="572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88" name="object 188"/>
            <p:cNvSpPr/>
            <p:nvPr/>
          </p:nvSpPr>
          <p:spPr>
            <a:xfrm>
              <a:off x="389705" y="5763975"/>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89" name="object 189"/>
            <p:cNvSpPr/>
            <p:nvPr/>
          </p:nvSpPr>
          <p:spPr>
            <a:xfrm>
              <a:off x="465449" y="5955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190" name="object 190"/>
            <p:cNvSpPr/>
            <p:nvPr/>
          </p:nvSpPr>
          <p:spPr>
            <a:xfrm>
              <a:off x="828631" y="6670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39"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191" name="object 191"/>
            <p:cNvSpPr/>
            <p:nvPr/>
          </p:nvSpPr>
          <p:spPr>
            <a:xfrm>
              <a:off x="1132695" y="636217"/>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7" y="103950"/>
                  </a:lnTo>
                  <a:lnTo>
                    <a:pt x="8127" y="352489"/>
                  </a:lnTo>
                  <a:lnTo>
                    <a:pt x="11391" y="397968"/>
                  </a:lnTo>
                </a:path>
              </a:pathLst>
            </a:custGeom>
            <a:ln w="12699">
              <a:solidFill>
                <a:srgbClr val="939597"/>
              </a:solidFill>
            </a:ln>
          </p:spPr>
          <p:txBody>
            <a:bodyPr wrap="square" lIns="0" tIns="0" rIns="0" bIns="0" rtlCol="0">
              <a:noAutofit/>
            </a:bodyPr>
            <a:lstStyle/>
            <a:p>
              <a:endParaRPr/>
            </a:p>
          </p:txBody>
        </p:sp>
        <p:sp>
          <p:nvSpPr>
            <p:cNvPr id="192" name="object 192"/>
            <p:cNvSpPr/>
            <p:nvPr/>
          </p:nvSpPr>
          <p:spPr>
            <a:xfrm>
              <a:off x="1138384" y="646188"/>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193" name="object 193"/>
            <p:cNvSpPr/>
            <p:nvPr/>
          </p:nvSpPr>
          <p:spPr>
            <a:xfrm>
              <a:off x="484982" y="626198"/>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194" name="object 194"/>
            <p:cNvSpPr/>
            <p:nvPr/>
          </p:nvSpPr>
          <p:spPr>
            <a:xfrm>
              <a:off x="494748" y="10341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195" name="object 195"/>
            <p:cNvSpPr/>
            <p:nvPr/>
          </p:nvSpPr>
          <p:spPr>
            <a:xfrm>
              <a:off x="546406" y="1871863"/>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96" name="object 196"/>
            <p:cNvSpPr/>
            <p:nvPr/>
          </p:nvSpPr>
          <p:spPr>
            <a:xfrm>
              <a:off x="546406" y="1871863"/>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97" name="object 197"/>
            <p:cNvSpPr/>
            <p:nvPr/>
          </p:nvSpPr>
          <p:spPr>
            <a:xfrm>
              <a:off x="2761900" y="1871863"/>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98" name="object 198"/>
            <p:cNvSpPr/>
            <p:nvPr/>
          </p:nvSpPr>
          <p:spPr>
            <a:xfrm>
              <a:off x="2761900" y="1871863"/>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99" name="object 199"/>
            <p:cNvSpPr/>
            <p:nvPr/>
          </p:nvSpPr>
          <p:spPr>
            <a:xfrm>
              <a:off x="748899" y="2254096"/>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0" name="object 200"/>
            <p:cNvSpPr/>
            <p:nvPr/>
          </p:nvSpPr>
          <p:spPr>
            <a:xfrm>
              <a:off x="748899" y="25112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1" name="object 201"/>
            <p:cNvSpPr/>
            <p:nvPr/>
          </p:nvSpPr>
          <p:spPr>
            <a:xfrm>
              <a:off x="2964394" y="2254096"/>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2" name="object 202"/>
            <p:cNvSpPr/>
            <p:nvPr/>
          </p:nvSpPr>
          <p:spPr>
            <a:xfrm>
              <a:off x="2964394" y="25112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3" name="object 203"/>
            <p:cNvSpPr/>
            <p:nvPr/>
          </p:nvSpPr>
          <p:spPr>
            <a:xfrm>
              <a:off x="748899" y="27793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4" name="object 204"/>
            <p:cNvSpPr/>
            <p:nvPr/>
          </p:nvSpPr>
          <p:spPr>
            <a:xfrm>
              <a:off x="2964394" y="27793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5" name="object 205"/>
            <p:cNvSpPr/>
            <p:nvPr/>
          </p:nvSpPr>
          <p:spPr>
            <a:xfrm>
              <a:off x="748899" y="303652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6" name="object 206"/>
            <p:cNvSpPr/>
            <p:nvPr/>
          </p:nvSpPr>
          <p:spPr>
            <a:xfrm>
              <a:off x="2964394" y="303652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7" name="object 207"/>
            <p:cNvSpPr/>
            <p:nvPr/>
          </p:nvSpPr>
          <p:spPr>
            <a:xfrm>
              <a:off x="307803" y="1647391"/>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208" name="object 208"/>
            <p:cNvSpPr/>
            <p:nvPr/>
          </p:nvSpPr>
          <p:spPr>
            <a:xfrm>
              <a:off x="349954" y="1689549"/>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209" name="object 209"/>
            <p:cNvSpPr/>
            <p:nvPr/>
          </p:nvSpPr>
          <p:spPr>
            <a:xfrm>
              <a:off x="389705" y="1729301"/>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210" name="object 210"/>
            <p:cNvSpPr/>
            <p:nvPr/>
          </p:nvSpPr>
          <p:spPr>
            <a:xfrm>
              <a:off x="121752"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79" name="object 79"/>
            <p:cNvSpPr/>
            <p:nvPr/>
          </p:nvSpPr>
          <p:spPr>
            <a:xfrm>
              <a:off x="10827004"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6DCFF6"/>
            </a:solidFill>
          </p:spPr>
          <p:txBody>
            <a:bodyPr wrap="square" lIns="0" tIns="0" rIns="0" bIns="0" rtlCol="0">
              <a:noAutofit/>
            </a:bodyPr>
            <a:lstStyle/>
            <a:p>
              <a:endParaRPr/>
            </a:p>
          </p:txBody>
        </p:sp>
        <p:sp>
          <p:nvSpPr>
            <p:cNvPr id="80" name="object 80"/>
            <p:cNvSpPr/>
            <p:nvPr/>
          </p:nvSpPr>
          <p:spPr>
            <a:xfrm>
              <a:off x="5855299"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81" name="object 81"/>
            <p:cNvSpPr/>
            <p:nvPr/>
          </p:nvSpPr>
          <p:spPr>
            <a:xfrm>
              <a:off x="10577705"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2" name="object 82"/>
            <p:cNvSpPr/>
            <p:nvPr/>
          </p:nvSpPr>
          <p:spPr>
            <a:xfrm>
              <a:off x="10577705"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3" name="object 83"/>
            <p:cNvSpPr/>
            <p:nvPr/>
          </p:nvSpPr>
          <p:spPr>
            <a:xfrm>
              <a:off x="5906099"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4" name="object 84"/>
            <p:cNvSpPr/>
            <p:nvPr/>
          </p:nvSpPr>
          <p:spPr>
            <a:xfrm>
              <a:off x="5906099"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5" name="object 85"/>
            <p:cNvSpPr/>
            <p:nvPr/>
          </p:nvSpPr>
          <p:spPr>
            <a:xfrm>
              <a:off x="5855401"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86" name="object 86"/>
            <p:cNvSpPr/>
            <p:nvPr/>
          </p:nvSpPr>
          <p:spPr>
            <a:xfrm>
              <a:off x="10577807"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7" name="object 87"/>
            <p:cNvSpPr/>
            <p:nvPr/>
          </p:nvSpPr>
          <p:spPr>
            <a:xfrm>
              <a:off x="10577807"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8" name="object 88"/>
            <p:cNvSpPr/>
            <p:nvPr/>
          </p:nvSpPr>
          <p:spPr>
            <a:xfrm>
              <a:off x="5906201"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9" name="object 89"/>
            <p:cNvSpPr/>
            <p:nvPr/>
          </p:nvSpPr>
          <p:spPr>
            <a:xfrm>
              <a:off x="5906201"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90" name="object 90"/>
            <p:cNvSpPr/>
            <p:nvPr/>
          </p:nvSpPr>
          <p:spPr>
            <a:xfrm>
              <a:off x="6180021"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91" name="object 91"/>
            <p:cNvSpPr/>
            <p:nvPr/>
          </p:nvSpPr>
          <p:spPr>
            <a:xfrm>
              <a:off x="6180021"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92" name="object 92"/>
            <p:cNvSpPr/>
            <p:nvPr/>
          </p:nvSpPr>
          <p:spPr>
            <a:xfrm>
              <a:off x="8395516"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93" name="object 93"/>
            <p:cNvSpPr/>
            <p:nvPr/>
          </p:nvSpPr>
          <p:spPr>
            <a:xfrm>
              <a:off x="8395516"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94" name="object 94"/>
            <p:cNvSpPr/>
            <p:nvPr/>
          </p:nvSpPr>
          <p:spPr>
            <a:xfrm>
              <a:off x="6382515" y="1032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5" name="object 95"/>
            <p:cNvSpPr/>
            <p:nvPr/>
          </p:nvSpPr>
          <p:spPr>
            <a:xfrm>
              <a:off x="6382515" y="1289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6" name="object 96"/>
            <p:cNvSpPr/>
            <p:nvPr/>
          </p:nvSpPr>
          <p:spPr>
            <a:xfrm>
              <a:off x="8598010" y="1032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7" name="object 97"/>
            <p:cNvSpPr/>
            <p:nvPr/>
          </p:nvSpPr>
          <p:spPr>
            <a:xfrm>
              <a:off x="8598010" y="1289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8" name="object 98"/>
            <p:cNvSpPr/>
            <p:nvPr/>
          </p:nvSpPr>
          <p:spPr>
            <a:xfrm>
              <a:off x="6382515" y="1558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9" name="object 99"/>
            <p:cNvSpPr/>
            <p:nvPr/>
          </p:nvSpPr>
          <p:spPr>
            <a:xfrm>
              <a:off x="8598010" y="1558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0" name="object 100"/>
            <p:cNvSpPr/>
            <p:nvPr/>
          </p:nvSpPr>
          <p:spPr>
            <a:xfrm>
              <a:off x="6382515" y="1815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1" name="object 101"/>
            <p:cNvSpPr/>
            <p:nvPr/>
          </p:nvSpPr>
          <p:spPr>
            <a:xfrm>
              <a:off x="8598010" y="1815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2" name="object 102"/>
            <p:cNvSpPr/>
            <p:nvPr/>
          </p:nvSpPr>
          <p:spPr>
            <a:xfrm>
              <a:off x="5941420" y="426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03" name="object 103"/>
            <p:cNvSpPr/>
            <p:nvPr/>
          </p:nvSpPr>
          <p:spPr>
            <a:xfrm>
              <a:off x="5983571" y="468223"/>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04" name="object 104"/>
            <p:cNvSpPr/>
            <p:nvPr/>
          </p:nvSpPr>
          <p:spPr>
            <a:xfrm>
              <a:off x="6023322" y="507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05" name="object 105"/>
            <p:cNvSpPr/>
            <p:nvPr/>
          </p:nvSpPr>
          <p:spPr>
            <a:xfrm>
              <a:off x="6180021"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06" name="object 106"/>
            <p:cNvSpPr/>
            <p:nvPr/>
          </p:nvSpPr>
          <p:spPr>
            <a:xfrm>
              <a:off x="6180021"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07" name="object 107"/>
            <p:cNvSpPr/>
            <p:nvPr/>
          </p:nvSpPr>
          <p:spPr>
            <a:xfrm>
              <a:off x="8395516"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08" name="object 108"/>
            <p:cNvSpPr/>
            <p:nvPr/>
          </p:nvSpPr>
          <p:spPr>
            <a:xfrm>
              <a:off x="8395516"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09" name="object 109"/>
            <p:cNvSpPr/>
            <p:nvPr/>
          </p:nvSpPr>
          <p:spPr>
            <a:xfrm>
              <a:off x="6382515" y="28075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0" name="object 110"/>
            <p:cNvSpPr/>
            <p:nvPr/>
          </p:nvSpPr>
          <p:spPr>
            <a:xfrm>
              <a:off x="6382515" y="30647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1" name="object 111"/>
            <p:cNvSpPr/>
            <p:nvPr/>
          </p:nvSpPr>
          <p:spPr>
            <a:xfrm>
              <a:off x="8598010" y="28075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2" name="object 112"/>
            <p:cNvSpPr/>
            <p:nvPr/>
          </p:nvSpPr>
          <p:spPr>
            <a:xfrm>
              <a:off x="8598010" y="30647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3" name="object 113"/>
            <p:cNvSpPr/>
            <p:nvPr/>
          </p:nvSpPr>
          <p:spPr>
            <a:xfrm>
              <a:off x="6382515" y="33328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4" name="object 114"/>
            <p:cNvSpPr/>
            <p:nvPr/>
          </p:nvSpPr>
          <p:spPr>
            <a:xfrm>
              <a:off x="8598010" y="33328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5" name="object 115"/>
            <p:cNvSpPr/>
            <p:nvPr/>
          </p:nvSpPr>
          <p:spPr>
            <a:xfrm>
              <a:off x="6382515" y="35899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6" name="object 116"/>
            <p:cNvSpPr/>
            <p:nvPr/>
          </p:nvSpPr>
          <p:spPr>
            <a:xfrm>
              <a:off x="8598010" y="35899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7" name="object 117"/>
            <p:cNvSpPr/>
            <p:nvPr/>
          </p:nvSpPr>
          <p:spPr>
            <a:xfrm>
              <a:off x="5941420" y="22008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18" name="object 118"/>
            <p:cNvSpPr/>
            <p:nvPr/>
          </p:nvSpPr>
          <p:spPr>
            <a:xfrm>
              <a:off x="5983571" y="2243023"/>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19" name="object 119"/>
            <p:cNvSpPr/>
            <p:nvPr/>
          </p:nvSpPr>
          <p:spPr>
            <a:xfrm>
              <a:off x="6023322" y="2282775"/>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20" name="object 120"/>
            <p:cNvSpPr/>
            <p:nvPr/>
          </p:nvSpPr>
          <p:spPr>
            <a:xfrm>
              <a:off x="6180021"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21" name="object 121"/>
            <p:cNvSpPr/>
            <p:nvPr/>
          </p:nvSpPr>
          <p:spPr>
            <a:xfrm>
              <a:off x="6180021"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22" name="object 122"/>
            <p:cNvSpPr/>
            <p:nvPr/>
          </p:nvSpPr>
          <p:spPr>
            <a:xfrm>
              <a:off x="8395516"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23" name="object 123"/>
            <p:cNvSpPr/>
            <p:nvPr/>
          </p:nvSpPr>
          <p:spPr>
            <a:xfrm>
              <a:off x="8395516"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24" name="object 124"/>
            <p:cNvSpPr/>
            <p:nvPr/>
          </p:nvSpPr>
          <p:spPr>
            <a:xfrm>
              <a:off x="6382515" y="45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5" name="object 125"/>
            <p:cNvSpPr/>
            <p:nvPr/>
          </p:nvSpPr>
          <p:spPr>
            <a:xfrm>
              <a:off x="6382515" y="48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6" name="object 126"/>
            <p:cNvSpPr/>
            <p:nvPr/>
          </p:nvSpPr>
          <p:spPr>
            <a:xfrm>
              <a:off x="8598010" y="45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7" name="object 127"/>
            <p:cNvSpPr/>
            <p:nvPr/>
          </p:nvSpPr>
          <p:spPr>
            <a:xfrm>
              <a:off x="8598010" y="48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8" name="object 128"/>
            <p:cNvSpPr/>
            <p:nvPr/>
          </p:nvSpPr>
          <p:spPr>
            <a:xfrm>
              <a:off x="6382515" y="5104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9" name="object 129"/>
            <p:cNvSpPr/>
            <p:nvPr/>
          </p:nvSpPr>
          <p:spPr>
            <a:xfrm>
              <a:off x="8598010" y="5104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0" name="object 130"/>
            <p:cNvSpPr/>
            <p:nvPr/>
          </p:nvSpPr>
          <p:spPr>
            <a:xfrm>
              <a:off x="6382515" y="5361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1" name="object 131"/>
            <p:cNvSpPr/>
            <p:nvPr/>
          </p:nvSpPr>
          <p:spPr>
            <a:xfrm>
              <a:off x="8598010" y="5361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2" name="object 132"/>
            <p:cNvSpPr/>
            <p:nvPr/>
          </p:nvSpPr>
          <p:spPr>
            <a:xfrm>
              <a:off x="5941420" y="3972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33" name="object 133"/>
            <p:cNvSpPr/>
            <p:nvPr/>
          </p:nvSpPr>
          <p:spPr>
            <a:xfrm>
              <a:off x="5983571" y="401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34" name="object 134"/>
            <p:cNvSpPr/>
            <p:nvPr/>
          </p:nvSpPr>
          <p:spPr>
            <a:xfrm>
              <a:off x="6023322" y="4053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35" name="object 135"/>
            <p:cNvSpPr/>
            <p:nvPr/>
          </p:nvSpPr>
          <p:spPr>
            <a:xfrm>
              <a:off x="6180021"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36" name="object 136"/>
            <p:cNvSpPr/>
            <p:nvPr/>
          </p:nvSpPr>
          <p:spPr>
            <a:xfrm>
              <a:off x="6180021"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37" name="object 137"/>
            <p:cNvSpPr/>
            <p:nvPr/>
          </p:nvSpPr>
          <p:spPr>
            <a:xfrm>
              <a:off x="8395516"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38" name="object 138"/>
            <p:cNvSpPr/>
            <p:nvPr/>
          </p:nvSpPr>
          <p:spPr>
            <a:xfrm>
              <a:off x="8395516"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39" name="object 139"/>
            <p:cNvSpPr/>
            <p:nvPr/>
          </p:nvSpPr>
          <p:spPr>
            <a:xfrm>
              <a:off x="6382515" y="63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0" name="object 140"/>
            <p:cNvSpPr/>
            <p:nvPr/>
          </p:nvSpPr>
          <p:spPr>
            <a:xfrm>
              <a:off x="6382515" y="66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1" name="object 141"/>
            <p:cNvSpPr/>
            <p:nvPr/>
          </p:nvSpPr>
          <p:spPr>
            <a:xfrm>
              <a:off x="8598010" y="63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2" name="object 142"/>
            <p:cNvSpPr/>
            <p:nvPr/>
          </p:nvSpPr>
          <p:spPr>
            <a:xfrm>
              <a:off x="8598010" y="66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3" name="object 143"/>
            <p:cNvSpPr/>
            <p:nvPr/>
          </p:nvSpPr>
          <p:spPr>
            <a:xfrm>
              <a:off x="6382515" y="690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4" name="object 144"/>
            <p:cNvSpPr/>
            <p:nvPr/>
          </p:nvSpPr>
          <p:spPr>
            <a:xfrm>
              <a:off x="8598010" y="690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5" name="object 145"/>
            <p:cNvSpPr/>
            <p:nvPr/>
          </p:nvSpPr>
          <p:spPr>
            <a:xfrm>
              <a:off x="6382515" y="716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6" name="object 146"/>
            <p:cNvSpPr/>
            <p:nvPr/>
          </p:nvSpPr>
          <p:spPr>
            <a:xfrm>
              <a:off x="8598010" y="716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7" name="object 147"/>
            <p:cNvSpPr/>
            <p:nvPr/>
          </p:nvSpPr>
          <p:spPr>
            <a:xfrm>
              <a:off x="5941420" y="5772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48" name="object 148"/>
            <p:cNvSpPr/>
            <p:nvPr/>
          </p:nvSpPr>
          <p:spPr>
            <a:xfrm>
              <a:off x="5983571" y="581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49" name="object 149"/>
            <p:cNvSpPr/>
            <p:nvPr/>
          </p:nvSpPr>
          <p:spPr>
            <a:xfrm>
              <a:off x="6023322" y="5853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50" name="object 150"/>
            <p:cNvSpPr/>
            <p:nvPr/>
          </p:nvSpPr>
          <p:spPr>
            <a:xfrm>
              <a:off x="10462253"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78" name="object 78"/>
            <p:cNvSpPr txBox="1"/>
            <p:nvPr/>
          </p:nvSpPr>
          <p:spPr>
            <a:xfrm>
              <a:off x="6107116" y="531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X</a:t>
              </a:r>
              <a:endParaRPr sz="2000" dirty="0">
                <a:latin typeface="Malgun Gothic"/>
                <a:cs typeface="Malgun Gothic"/>
              </a:endParaRPr>
            </a:p>
          </p:txBody>
        </p:sp>
        <p:sp>
          <p:nvSpPr>
            <p:cNvPr id="74" name="object 74"/>
            <p:cNvSpPr txBox="1"/>
            <p:nvPr/>
          </p:nvSpPr>
          <p:spPr>
            <a:xfrm>
              <a:off x="6471916" y="779943"/>
              <a:ext cx="982984" cy="185983"/>
            </a:xfrm>
            <a:prstGeom prst="rect">
              <a:avLst/>
            </a:prstGeom>
          </p:spPr>
          <p:txBody>
            <a:bodyPr wrap="square" lIns="0" tIns="6635" rIns="0" bIns="0" rtlCol="0">
              <a:noAutofit/>
            </a:bodyPr>
            <a:lstStyle/>
            <a:p>
              <a:pPr marL="12700">
                <a:lnSpc>
                  <a:spcPts val="1045"/>
                </a:lnSpc>
              </a:pPr>
              <a:r>
                <a:rPr lang="es-ES" sz="900" spc="26" dirty="0">
                  <a:latin typeface="Malgun Gothic"/>
                  <a:cs typeface="Malgun Gothic"/>
                </a:rPr>
                <a:t>Jn 6:50</a:t>
              </a:r>
              <a:endParaRPr lang="es-ES" sz="900" dirty="0">
                <a:latin typeface="Malgun Gothic"/>
                <a:cs typeface="Malgun Gothic"/>
              </a:endParaRPr>
            </a:p>
          </p:txBody>
        </p:sp>
        <p:sp>
          <p:nvSpPr>
            <p:cNvPr id="71" name="object 71"/>
            <p:cNvSpPr txBox="1"/>
            <p:nvPr/>
          </p:nvSpPr>
          <p:spPr>
            <a:xfrm>
              <a:off x="473499" y="1752689"/>
              <a:ext cx="220979" cy="279400"/>
            </a:xfrm>
            <a:prstGeom prst="rect">
              <a:avLst/>
            </a:prstGeom>
          </p:spPr>
          <p:txBody>
            <a:bodyPr wrap="square" lIns="0" tIns="13906" rIns="0" bIns="0" rtlCol="0">
              <a:noAutofit/>
            </a:bodyPr>
            <a:lstStyle/>
            <a:p>
              <a:pPr marL="12700">
                <a:lnSpc>
                  <a:spcPts val="2190"/>
                </a:lnSpc>
              </a:pPr>
              <a:r>
                <a:rPr lang="es-ES" sz="2000" spc="-759" dirty="0">
                  <a:solidFill>
                    <a:srgbClr val="FFFFFF"/>
                  </a:solidFill>
                  <a:latin typeface="Malgun Gothic"/>
                  <a:cs typeface="Malgun Gothic"/>
                </a:rPr>
                <a:t>D</a:t>
              </a:r>
              <a:endParaRPr sz="2000" dirty="0">
                <a:latin typeface="Malgun Gothic"/>
                <a:cs typeface="Malgun Gothic"/>
              </a:endParaRPr>
            </a:p>
          </p:txBody>
        </p:sp>
        <p:sp>
          <p:nvSpPr>
            <p:cNvPr id="70" name="object 70"/>
            <p:cNvSpPr txBox="1"/>
            <p:nvPr/>
          </p:nvSpPr>
          <p:spPr>
            <a:xfrm>
              <a:off x="838296" y="2001238"/>
              <a:ext cx="596803" cy="186023"/>
            </a:xfrm>
            <a:prstGeom prst="rect">
              <a:avLst/>
            </a:prstGeom>
          </p:spPr>
          <p:txBody>
            <a:bodyPr wrap="square" lIns="0" tIns="6635" rIns="0" bIns="0" rtlCol="0">
              <a:noAutofit/>
            </a:bodyPr>
            <a:lstStyle/>
            <a:p>
              <a:pPr marL="12700">
                <a:lnSpc>
                  <a:spcPts val="1045"/>
                </a:lnSpc>
              </a:pPr>
              <a:r>
                <a:rPr lang="es-ES" sz="900" spc="26" dirty="0">
                  <a:latin typeface="Malgun Gothic"/>
                  <a:cs typeface="Malgun Gothic"/>
                </a:rPr>
                <a:t>Pr 8:34</a:t>
              </a:r>
              <a:endParaRPr lang="es-ES" sz="900" dirty="0">
                <a:latin typeface="Malgun Gothic"/>
                <a:cs typeface="Malgun Gothic"/>
              </a:endParaRPr>
            </a:p>
          </p:txBody>
        </p:sp>
        <p:sp>
          <p:nvSpPr>
            <p:cNvPr id="69" name="object 69"/>
            <p:cNvSpPr txBox="1"/>
            <p:nvPr/>
          </p:nvSpPr>
          <p:spPr>
            <a:xfrm>
              <a:off x="6107116" y="2306163"/>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J</a:t>
              </a:r>
              <a:endParaRPr sz="2000" dirty="0">
                <a:latin typeface="Malgun Gothic"/>
                <a:cs typeface="Malgun Gothic"/>
              </a:endParaRPr>
            </a:p>
          </p:txBody>
        </p:sp>
        <p:sp>
          <p:nvSpPr>
            <p:cNvPr id="68" name="object 68"/>
            <p:cNvSpPr txBox="1"/>
            <p:nvPr/>
          </p:nvSpPr>
          <p:spPr>
            <a:xfrm>
              <a:off x="6471916" y="2554793"/>
              <a:ext cx="678184" cy="161141"/>
            </a:xfrm>
            <a:prstGeom prst="rect">
              <a:avLst/>
            </a:prstGeom>
          </p:spPr>
          <p:txBody>
            <a:bodyPr wrap="square" lIns="0" tIns="6635" rIns="0" bIns="0" rtlCol="0">
              <a:noAutofit/>
            </a:bodyPr>
            <a:lstStyle/>
            <a:p>
              <a:pPr marL="12700">
                <a:lnSpc>
                  <a:spcPts val="1045"/>
                </a:lnSpc>
              </a:pPr>
              <a:r>
                <a:rPr lang="es-ES" sz="900" spc="26" dirty="0">
                  <a:latin typeface="Malgun Gothic"/>
                  <a:cs typeface="Malgun Gothic"/>
                </a:rPr>
                <a:t>Jn 6:51</a:t>
              </a:r>
              <a:endParaRPr lang="es-ES" sz="900" dirty="0">
                <a:latin typeface="Malgun Gothic"/>
                <a:cs typeface="Malgun Gothic"/>
              </a:endParaRPr>
            </a:p>
          </p:txBody>
        </p:sp>
        <p:sp>
          <p:nvSpPr>
            <p:cNvPr id="67" name="object 67"/>
            <p:cNvSpPr txBox="1"/>
            <p:nvPr/>
          </p:nvSpPr>
          <p:spPr>
            <a:xfrm>
              <a:off x="465450" y="3762863"/>
              <a:ext cx="276230" cy="279400"/>
            </a:xfrm>
            <a:prstGeom prst="rect">
              <a:avLst/>
            </a:prstGeom>
          </p:spPr>
          <p:txBody>
            <a:bodyPr wrap="square" lIns="0" tIns="13906" rIns="0" bIns="0" rtlCol="0">
              <a:noAutofit/>
            </a:bodyPr>
            <a:lstStyle/>
            <a:p>
              <a:pPr marL="12700">
                <a:lnSpc>
                  <a:spcPts val="2190"/>
                </a:lnSpc>
              </a:pPr>
              <a:r>
                <a:rPr lang="es-ES" sz="2000" spc="-759" dirty="0">
                  <a:solidFill>
                    <a:srgbClr val="FFFFFF"/>
                  </a:solidFill>
                  <a:latin typeface="Malgun Gothic"/>
                  <a:cs typeface="Malgun Gothic"/>
                </a:rPr>
                <a:t>L</a:t>
              </a:r>
              <a:endParaRPr sz="2000" dirty="0">
                <a:latin typeface="Malgun Gothic"/>
                <a:cs typeface="Malgun Gothic"/>
              </a:endParaRPr>
            </a:p>
          </p:txBody>
        </p:sp>
        <p:sp>
          <p:nvSpPr>
            <p:cNvPr id="66" name="object 66"/>
            <p:cNvSpPr txBox="1"/>
            <p:nvPr/>
          </p:nvSpPr>
          <p:spPr>
            <a:xfrm>
              <a:off x="838297" y="4011433"/>
              <a:ext cx="596802" cy="162442"/>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Pr 16:20</a:t>
              </a:r>
              <a:endParaRPr lang="es-ES" sz="900" dirty="0">
                <a:latin typeface="Malgun Gothic"/>
                <a:cs typeface="Malgun Gothic"/>
              </a:endParaRPr>
            </a:p>
          </p:txBody>
        </p:sp>
        <p:sp>
          <p:nvSpPr>
            <p:cNvPr id="65" name="object 65"/>
            <p:cNvSpPr txBox="1"/>
            <p:nvPr/>
          </p:nvSpPr>
          <p:spPr>
            <a:xfrm>
              <a:off x="6107116" y="4077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V</a:t>
              </a:r>
              <a:endParaRPr sz="2000" dirty="0">
                <a:latin typeface="Malgun Gothic"/>
                <a:cs typeface="Malgun Gothic"/>
              </a:endParaRPr>
            </a:p>
          </p:txBody>
        </p:sp>
        <p:sp>
          <p:nvSpPr>
            <p:cNvPr id="64" name="object 64"/>
            <p:cNvSpPr txBox="1"/>
            <p:nvPr/>
          </p:nvSpPr>
          <p:spPr>
            <a:xfrm>
              <a:off x="6471916" y="4325986"/>
              <a:ext cx="660404" cy="146953"/>
            </a:xfrm>
            <a:prstGeom prst="rect">
              <a:avLst/>
            </a:prstGeom>
          </p:spPr>
          <p:txBody>
            <a:bodyPr wrap="square" lIns="0" tIns="6635" rIns="0" bIns="0" rtlCol="0">
              <a:noAutofit/>
            </a:bodyPr>
            <a:lstStyle/>
            <a:p>
              <a:pPr marL="12700">
                <a:lnSpc>
                  <a:spcPts val="1045"/>
                </a:lnSpc>
              </a:pPr>
              <a:r>
                <a:rPr lang="es-ES" sz="900" spc="26" dirty="0">
                  <a:latin typeface="Malgun Gothic"/>
                  <a:cs typeface="Malgun Gothic"/>
                </a:rPr>
                <a:t>Ef 6:17</a:t>
              </a:r>
              <a:endParaRPr lang="es-ES" sz="900" dirty="0">
                <a:latin typeface="Malgun Gothic"/>
                <a:cs typeface="Malgun Gothic"/>
              </a:endParaRPr>
            </a:p>
          </p:txBody>
        </p:sp>
        <p:sp>
          <p:nvSpPr>
            <p:cNvPr id="63" name="object 63"/>
            <p:cNvSpPr txBox="1"/>
            <p:nvPr/>
          </p:nvSpPr>
          <p:spPr>
            <a:xfrm>
              <a:off x="444500" y="5787362"/>
              <a:ext cx="228600" cy="279400"/>
            </a:xfrm>
            <a:prstGeom prst="rect">
              <a:avLst/>
            </a:prstGeom>
          </p:spPr>
          <p:txBody>
            <a:bodyPr wrap="square" lIns="0" tIns="13906" rIns="0" bIns="0" rtlCol="0">
              <a:noAutofit/>
            </a:bodyPr>
            <a:lstStyle/>
            <a:p>
              <a:pPr marL="12700">
                <a:lnSpc>
                  <a:spcPts val="2190"/>
                </a:lnSpc>
              </a:pPr>
              <a:r>
                <a:rPr lang="es-ES" sz="2000" spc="-700" dirty="0">
                  <a:solidFill>
                    <a:srgbClr val="FFFFFF"/>
                  </a:solidFill>
                  <a:latin typeface="Malgun Gothic"/>
                  <a:cs typeface="Malgun Gothic"/>
                </a:rPr>
                <a:t>M</a:t>
              </a:r>
              <a:endParaRPr sz="2000" dirty="0">
                <a:latin typeface="Malgun Gothic"/>
                <a:cs typeface="Malgun Gothic"/>
              </a:endParaRPr>
            </a:p>
          </p:txBody>
        </p:sp>
        <p:sp>
          <p:nvSpPr>
            <p:cNvPr id="62" name="object 62"/>
            <p:cNvSpPr txBox="1"/>
            <p:nvPr/>
          </p:nvSpPr>
          <p:spPr>
            <a:xfrm>
              <a:off x="6107116" y="5877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S</a:t>
              </a:r>
              <a:endParaRPr sz="2000" dirty="0">
                <a:latin typeface="Malgun Gothic"/>
                <a:cs typeface="Malgun Gothic"/>
              </a:endParaRPr>
            </a:p>
          </p:txBody>
        </p:sp>
        <p:sp>
          <p:nvSpPr>
            <p:cNvPr id="61" name="object 61"/>
            <p:cNvSpPr txBox="1"/>
            <p:nvPr/>
          </p:nvSpPr>
          <p:spPr>
            <a:xfrm>
              <a:off x="838297" y="6035915"/>
              <a:ext cx="949866" cy="170560"/>
            </a:xfrm>
            <a:prstGeom prst="rect">
              <a:avLst/>
            </a:prstGeom>
          </p:spPr>
          <p:txBody>
            <a:bodyPr wrap="square" lIns="0" tIns="6635" rIns="0" bIns="0" rtlCol="0">
              <a:noAutofit/>
            </a:bodyPr>
            <a:lstStyle/>
            <a:p>
              <a:pPr marL="12700">
                <a:lnSpc>
                  <a:spcPts val="1045"/>
                </a:lnSpc>
              </a:pPr>
              <a:r>
                <a:rPr lang="es-ES" sz="900" spc="26" dirty="0">
                  <a:latin typeface="Malgun Gothic"/>
                  <a:cs typeface="Malgun Gothic"/>
                </a:rPr>
                <a:t>Sal 17:4</a:t>
              </a:r>
              <a:endParaRPr lang="es-ES" sz="900" dirty="0">
                <a:latin typeface="Malgun Gothic"/>
                <a:cs typeface="Malgun Gothic"/>
              </a:endParaRPr>
            </a:p>
          </p:txBody>
        </p:sp>
        <p:sp>
          <p:nvSpPr>
            <p:cNvPr id="60" name="object 60"/>
            <p:cNvSpPr txBox="1"/>
            <p:nvPr/>
          </p:nvSpPr>
          <p:spPr>
            <a:xfrm>
              <a:off x="6471916" y="6125982"/>
              <a:ext cx="809040" cy="162397"/>
            </a:xfrm>
            <a:prstGeom prst="rect">
              <a:avLst/>
            </a:prstGeom>
          </p:spPr>
          <p:txBody>
            <a:bodyPr wrap="square" lIns="0" tIns="6635" rIns="0" bIns="0" rtlCol="0">
              <a:noAutofit/>
            </a:bodyPr>
            <a:lstStyle/>
            <a:p>
              <a:pPr marL="12700">
                <a:lnSpc>
                  <a:spcPts val="1045"/>
                </a:lnSpc>
              </a:pPr>
              <a:r>
                <a:rPr lang="es-ES" sz="900" spc="12" dirty="0">
                  <a:latin typeface="Malgun Gothic"/>
                  <a:cs typeface="Malgun Gothic"/>
                </a:rPr>
                <a:t>1Ts 2:13</a:t>
              </a:r>
              <a:endParaRPr lang="es-ES" sz="900" dirty="0">
                <a:latin typeface="Malgun Gothic"/>
                <a:cs typeface="Malgun Gothic"/>
              </a:endParaRPr>
            </a:p>
          </p:txBody>
        </p:sp>
        <p:sp>
          <p:nvSpPr>
            <p:cNvPr id="59" name="object 59"/>
            <p:cNvSpPr txBox="1"/>
            <p:nvPr/>
          </p:nvSpPr>
          <p:spPr>
            <a:xfrm>
              <a:off x="190146" y="7594199"/>
              <a:ext cx="171450" cy="152400"/>
            </a:xfrm>
            <a:prstGeom prst="rect">
              <a:avLst/>
            </a:prstGeom>
          </p:spPr>
          <p:txBody>
            <a:bodyPr wrap="square" lIns="0" tIns="6985" rIns="0" bIns="0" rtlCol="0">
              <a:noAutofit/>
            </a:bodyPr>
            <a:lstStyle/>
            <a:p>
              <a:pPr marL="12700">
                <a:lnSpc>
                  <a:spcPts val="1100"/>
                </a:lnSpc>
              </a:pPr>
              <a:r>
                <a:rPr lang="es-ES" sz="1000" dirty="0">
                  <a:latin typeface="Times New Roman"/>
                  <a:cs typeface="Times New Roman"/>
                </a:rPr>
                <a:t>94</a:t>
              </a:r>
              <a:endParaRPr sz="1000" dirty="0">
                <a:latin typeface="Times New Roman"/>
                <a:cs typeface="Times New Roman"/>
              </a:endParaRPr>
            </a:p>
          </p:txBody>
        </p:sp>
        <p:sp>
          <p:nvSpPr>
            <p:cNvPr id="58" name="object 58"/>
            <p:cNvSpPr txBox="1"/>
            <p:nvPr/>
          </p:nvSpPr>
          <p:spPr>
            <a:xfrm>
              <a:off x="10579100" y="7603095"/>
              <a:ext cx="171450" cy="152400"/>
            </a:xfrm>
            <a:prstGeom prst="rect">
              <a:avLst/>
            </a:prstGeom>
          </p:spPr>
          <p:txBody>
            <a:bodyPr wrap="square" lIns="0" tIns="6762" rIns="0" bIns="0" rtlCol="0">
              <a:noAutofit/>
            </a:bodyPr>
            <a:lstStyle/>
            <a:p>
              <a:pPr marL="12700">
                <a:lnSpc>
                  <a:spcPts val="1065"/>
                </a:lnSpc>
              </a:pPr>
              <a:r>
                <a:rPr lang="es-ES" sz="1000" dirty="0">
                  <a:latin typeface="Times New Roman"/>
                  <a:cs typeface="Times New Roman"/>
                </a:rPr>
                <a:t>95</a:t>
              </a:r>
              <a:endParaRPr sz="1000" dirty="0">
                <a:latin typeface="Times New Roman"/>
                <a:cs typeface="Times New Roman"/>
              </a:endParaRPr>
            </a:p>
          </p:txBody>
        </p:sp>
        <p:sp>
          <p:nvSpPr>
            <p:cNvPr id="57" name="object 57"/>
            <p:cNvSpPr txBox="1"/>
            <p:nvPr/>
          </p:nvSpPr>
          <p:spPr>
            <a:xfrm>
              <a:off x="6382515" y="893069"/>
              <a:ext cx="1685798" cy="152400"/>
            </a:xfrm>
            <a:prstGeom prst="rect">
              <a:avLst/>
            </a:prstGeom>
          </p:spPr>
          <p:txBody>
            <a:bodyPr wrap="square" lIns="0" tIns="0" rIns="0" bIns="0" rtlCol="0">
              <a:noAutofit/>
            </a:bodyPr>
            <a:lstStyle/>
            <a:p>
              <a:pPr marL="25400">
                <a:lnSpc>
                  <a:spcPts val="1000"/>
                </a:lnSpc>
              </a:pPr>
              <a:endParaRPr sz="1000"/>
            </a:p>
          </p:txBody>
        </p:sp>
        <p:sp>
          <p:nvSpPr>
            <p:cNvPr id="56" name="object 56"/>
            <p:cNvSpPr txBox="1"/>
            <p:nvPr/>
          </p:nvSpPr>
          <p:spPr>
            <a:xfrm>
              <a:off x="8598010" y="893069"/>
              <a:ext cx="1685798" cy="152400"/>
            </a:xfrm>
            <a:prstGeom prst="rect">
              <a:avLst/>
            </a:prstGeom>
          </p:spPr>
          <p:txBody>
            <a:bodyPr wrap="square" lIns="0" tIns="0" rIns="0" bIns="0" rtlCol="0">
              <a:noAutofit/>
            </a:bodyPr>
            <a:lstStyle/>
            <a:p>
              <a:pPr marL="25400">
                <a:lnSpc>
                  <a:spcPts val="1000"/>
                </a:lnSpc>
              </a:pPr>
              <a:endParaRPr sz="1000"/>
            </a:p>
          </p:txBody>
        </p:sp>
        <p:sp>
          <p:nvSpPr>
            <p:cNvPr id="55" name="object 55"/>
            <p:cNvSpPr txBox="1"/>
            <p:nvPr/>
          </p:nvSpPr>
          <p:spPr>
            <a:xfrm>
              <a:off x="6382515" y="1150231"/>
              <a:ext cx="1685798" cy="152400"/>
            </a:xfrm>
            <a:prstGeom prst="rect">
              <a:avLst/>
            </a:prstGeom>
          </p:spPr>
          <p:txBody>
            <a:bodyPr wrap="square" lIns="0" tIns="0" rIns="0" bIns="0" rtlCol="0">
              <a:noAutofit/>
            </a:bodyPr>
            <a:lstStyle/>
            <a:p>
              <a:pPr marL="25400">
                <a:lnSpc>
                  <a:spcPts val="1000"/>
                </a:lnSpc>
              </a:pPr>
              <a:endParaRPr sz="1000"/>
            </a:p>
          </p:txBody>
        </p:sp>
        <p:sp>
          <p:nvSpPr>
            <p:cNvPr id="54" name="object 54"/>
            <p:cNvSpPr txBox="1"/>
            <p:nvPr/>
          </p:nvSpPr>
          <p:spPr>
            <a:xfrm>
              <a:off x="8598010" y="1150231"/>
              <a:ext cx="1685798" cy="152400"/>
            </a:xfrm>
            <a:prstGeom prst="rect">
              <a:avLst/>
            </a:prstGeom>
          </p:spPr>
          <p:txBody>
            <a:bodyPr wrap="square" lIns="0" tIns="0" rIns="0" bIns="0" rtlCol="0">
              <a:noAutofit/>
            </a:bodyPr>
            <a:lstStyle/>
            <a:p>
              <a:pPr marL="25400">
                <a:lnSpc>
                  <a:spcPts val="1000"/>
                </a:lnSpc>
              </a:pPr>
              <a:endParaRPr sz="1000"/>
            </a:p>
          </p:txBody>
        </p:sp>
        <p:sp>
          <p:nvSpPr>
            <p:cNvPr id="53" name="object 53"/>
            <p:cNvSpPr txBox="1"/>
            <p:nvPr/>
          </p:nvSpPr>
          <p:spPr>
            <a:xfrm>
              <a:off x="6382515" y="1418330"/>
              <a:ext cx="1685798" cy="152400"/>
            </a:xfrm>
            <a:prstGeom prst="rect">
              <a:avLst/>
            </a:prstGeom>
          </p:spPr>
          <p:txBody>
            <a:bodyPr wrap="square" lIns="0" tIns="0" rIns="0" bIns="0" rtlCol="0">
              <a:noAutofit/>
            </a:bodyPr>
            <a:lstStyle/>
            <a:p>
              <a:pPr marL="25400">
                <a:lnSpc>
                  <a:spcPts val="1000"/>
                </a:lnSpc>
              </a:pPr>
              <a:endParaRPr sz="1000"/>
            </a:p>
          </p:txBody>
        </p:sp>
        <p:sp>
          <p:nvSpPr>
            <p:cNvPr id="52" name="object 52"/>
            <p:cNvSpPr txBox="1"/>
            <p:nvPr/>
          </p:nvSpPr>
          <p:spPr>
            <a:xfrm>
              <a:off x="8598010" y="1418330"/>
              <a:ext cx="1685798" cy="152400"/>
            </a:xfrm>
            <a:prstGeom prst="rect">
              <a:avLst/>
            </a:prstGeom>
          </p:spPr>
          <p:txBody>
            <a:bodyPr wrap="square" lIns="0" tIns="0" rIns="0" bIns="0" rtlCol="0">
              <a:noAutofit/>
            </a:bodyPr>
            <a:lstStyle/>
            <a:p>
              <a:pPr marL="25400">
                <a:lnSpc>
                  <a:spcPts val="1000"/>
                </a:lnSpc>
              </a:pPr>
              <a:endParaRPr sz="1000"/>
            </a:p>
          </p:txBody>
        </p:sp>
        <p:sp>
          <p:nvSpPr>
            <p:cNvPr id="51" name="object 51"/>
            <p:cNvSpPr txBox="1"/>
            <p:nvPr/>
          </p:nvSpPr>
          <p:spPr>
            <a:xfrm>
              <a:off x="6382515" y="1675494"/>
              <a:ext cx="1685798" cy="152400"/>
            </a:xfrm>
            <a:prstGeom prst="rect">
              <a:avLst/>
            </a:prstGeom>
          </p:spPr>
          <p:txBody>
            <a:bodyPr wrap="square" lIns="0" tIns="0" rIns="0" bIns="0" rtlCol="0">
              <a:noAutofit/>
            </a:bodyPr>
            <a:lstStyle/>
            <a:p>
              <a:pPr marL="25400">
                <a:lnSpc>
                  <a:spcPts val="1000"/>
                </a:lnSpc>
              </a:pPr>
              <a:endParaRPr sz="1000"/>
            </a:p>
          </p:txBody>
        </p:sp>
        <p:sp>
          <p:nvSpPr>
            <p:cNvPr id="50" name="object 50"/>
            <p:cNvSpPr txBox="1"/>
            <p:nvPr/>
          </p:nvSpPr>
          <p:spPr>
            <a:xfrm>
              <a:off x="8598010" y="1675494"/>
              <a:ext cx="1685798" cy="152400"/>
            </a:xfrm>
            <a:prstGeom prst="rect">
              <a:avLst/>
            </a:prstGeom>
          </p:spPr>
          <p:txBody>
            <a:bodyPr wrap="square" lIns="0" tIns="0" rIns="0" bIns="0" rtlCol="0">
              <a:noAutofit/>
            </a:bodyPr>
            <a:lstStyle/>
            <a:p>
              <a:pPr marL="25400">
                <a:lnSpc>
                  <a:spcPts val="1000"/>
                </a:lnSpc>
              </a:pPr>
              <a:endParaRPr sz="1000"/>
            </a:p>
          </p:txBody>
        </p:sp>
        <p:sp>
          <p:nvSpPr>
            <p:cNvPr id="49" name="object 49"/>
            <p:cNvSpPr txBox="1"/>
            <p:nvPr/>
          </p:nvSpPr>
          <p:spPr>
            <a:xfrm>
              <a:off x="748899" y="2114396"/>
              <a:ext cx="1685798" cy="152400"/>
            </a:xfrm>
            <a:prstGeom prst="rect">
              <a:avLst/>
            </a:prstGeom>
          </p:spPr>
          <p:txBody>
            <a:bodyPr wrap="square" lIns="0" tIns="0" rIns="0" bIns="0" rtlCol="0">
              <a:noAutofit/>
            </a:bodyPr>
            <a:lstStyle/>
            <a:p>
              <a:pPr marL="25400">
                <a:lnSpc>
                  <a:spcPts val="1000"/>
                </a:lnSpc>
              </a:pPr>
              <a:endParaRPr sz="1000"/>
            </a:p>
          </p:txBody>
        </p:sp>
        <p:sp>
          <p:nvSpPr>
            <p:cNvPr id="48" name="object 48"/>
            <p:cNvSpPr txBox="1"/>
            <p:nvPr/>
          </p:nvSpPr>
          <p:spPr>
            <a:xfrm>
              <a:off x="2964394" y="2114396"/>
              <a:ext cx="1685798" cy="152400"/>
            </a:xfrm>
            <a:prstGeom prst="rect">
              <a:avLst/>
            </a:prstGeom>
          </p:spPr>
          <p:txBody>
            <a:bodyPr wrap="square" lIns="0" tIns="0" rIns="0" bIns="0" rtlCol="0">
              <a:noAutofit/>
            </a:bodyPr>
            <a:lstStyle/>
            <a:p>
              <a:pPr marL="25400">
                <a:lnSpc>
                  <a:spcPts val="1000"/>
                </a:lnSpc>
              </a:pPr>
              <a:endParaRPr sz="1000"/>
            </a:p>
          </p:txBody>
        </p:sp>
        <p:sp>
          <p:nvSpPr>
            <p:cNvPr id="47" name="object 47"/>
            <p:cNvSpPr txBox="1"/>
            <p:nvPr/>
          </p:nvSpPr>
          <p:spPr>
            <a:xfrm>
              <a:off x="748899" y="2371558"/>
              <a:ext cx="1685798" cy="152400"/>
            </a:xfrm>
            <a:prstGeom prst="rect">
              <a:avLst/>
            </a:prstGeom>
          </p:spPr>
          <p:txBody>
            <a:bodyPr wrap="square" lIns="0" tIns="0" rIns="0" bIns="0" rtlCol="0">
              <a:noAutofit/>
            </a:bodyPr>
            <a:lstStyle/>
            <a:p>
              <a:pPr marL="25400">
                <a:lnSpc>
                  <a:spcPts val="1000"/>
                </a:lnSpc>
              </a:pPr>
              <a:endParaRPr sz="1000"/>
            </a:p>
          </p:txBody>
        </p:sp>
        <p:sp>
          <p:nvSpPr>
            <p:cNvPr id="46" name="object 46"/>
            <p:cNvSpPr txBox="1"/>
            <p:nvPr/>
          </p:nvSpPr>
          <p:spPr>
            <a:xfrm>
              <a:off x="2964394" y="2371558"/>
              <a:ext cx="1685798" cy="152400"/>
            </a:xfrm>
            <a:prstGeom prst="rect">
              <a:avLst/>
            </a:prstGeom>
          </p:spPr>
          <p:txBody>
            <a:bodyPr wrap="square" lIns="0" tIns="0" rIns="0" bIns="0" rtlCol="0">
              <a:noAutofit/>
            </a:bodyPr>
            <a:lstStyle/>
            <a:p>
              <a:pPr marL="25400">
                <a:lnSpc>
                  <a:spcPts val="1000"/>
                </a:lnSpc>
              </a:pPr>
              <a:endParaRPr sz="1000"/>
            </a:p>
          </p:txBody>
        </p:sp>
        <p:sp>
          <p:nvSpPr>
            <p:cNvPr id="45" name="object 45"/>
            <p:cNvSpPr txBox="1"/>
            <p:nvPr/>
          </p:nvSpPr>
          <p:spPr>
            <a:xfrm>
              <a:off x="6382515" y="2667868"/>
              <a:ext cx="1685798" cy="152400"/>
            </a:xfrm>
            <a:prstGeom prst="rect">
              <a:avLst/>
            </a:prstGeom>
          </p:spPr>
          <p:txBody>
            <a:bodyPr wrap="square" lIns="0" tIns="0" rIns="0" bIns="0" rtlCol="0">
              <a:noAutofit/>
            </a:bodyPr>
            <a:lstStyle/>
            <a:p>
              <a:pPr marL="25400">
                <a:lnSpc>
                  <a:spcPts val="1000"/>
                </a:lnSpc>
              </a:pPr>
              <a:endParaRPr sz="1000"/>
            </a:p>
          </p:txBody>
        </p:sp>
        <p:sp>
          <p:nvSpPr>
            <p:cNvPr id="44" name="object 44"/>
            <p:cNvSpPr txBox="1"/>
            <p:nvPr/>
          </p:nvSpPr>
          <p:spPr>
            <a:xfrm>
              <a:off x="8598010" y="2667868"/>
              <a:ext cx="1685798" cy="152400"/>
            </a:xfrm>
            <a:prstGeom prst="rect">
              <a:avLst/>
            </a:prstGeom>
          </p:spPr>
          <p:txBody>
            <a:bodyPr wrap="square" lIns="0" tIns="0" rIns="0" bIns="0" rtlCol="0">
              <a:noAutofit/>
            </a:bodyPr>
            <a:lstStyle/>
            <a:p>
              <a:pPr marL="25400">
                <a:lnSpc>
                  <a:spcPts val="1000"/>
                </a:lnSpc>
              </a:pPr>
              <a:endParaRPr sz="1000"/>
            </a:p>
          </p:txBody>
        </p:sp>
        <p:sp>
          <p:nvSpPr>
            <p:cNvPr id="43" name="object 43"/>
            <p:cNvSpPr txBox="1"/>
            <p:nvPr/>
          </p:nvSpPr>
          <p:spPr>
            <a:xfrm>
              <a:off x="748899" y="2639658"/>
              <a:ext cx="1685798" cy="152400"/>
            </a:xfrm>
            <a:prstGeom prst="rect">
              <a:avLst/>
            </a:prstGeom>
          </p:spPr>
          <p:txBody>
            <a:bodyPr wrap="square" lIns="0" tIns="0" rIns="0" bIns="0" rtlCol="0">
              <a:noAutofit/>
            </a:bodyPr>
            <a:lstStyle/>
            <a:p>
              <a:pPr marL="25400">
                <a:lnSpc>
                  <a:spcPts val="1000"/>
                </a:lnSpc>
              </a:pPr>
              <a:endParaRPr sz="1000"/>
            </a:p>
          </p:txBody>
        </p:sp>
        <p:sp>
          <p:nvSpPr>
            <p:cNvPr id="42" name="object 42"/>
            <p:cNvSpPr txBox="1"/>
            <p:nvPr/>
          </p:nvSpPr>
          <p:spPr>
            <a:xfrm>
              <a:off x="2964394" y="2639658"/>
              <a:ext cx="1685798" cy="152400"/>
            </a:xfrm>
            <a:prstGeom prst="rect">
              <a:avLst/>
            </a:prstGeom>
          </p:spPr>
          <p:txBody>
            <a:bodyPr wrap="square" lIns="0" tIns="0" rIns="0" bIns="0" rtlCol="0">
              <a:noAutofit/>
            </a:bodyPr>
            <a:lstStyle/>
            <a:p>
              <a:pPr marL="25400">
                <a:lnSpc>
                  <a:spcPts val="1000"/>
                </a:lnSpc>
              </a:pPr>
              <a:endParaRPr sz="1000"/>
            </a:p>
          </p:txBody>
        </p:sp>
        <p:sp>
          <p:nvSpPr>
            <p:cNvPr id="41" name="object 41"/>
            <p:cNvSpPr txBox="1"/>
            <p:nvPr/>
          </p:nvSpPr>
          <p:spPr>
            <a:xfrm>
              <a:off x="6382515" y="2925030"/>
              <a:ext cx="1685798" cy="152400"/>
            </a:xfrm>
            <a:prstGeom prst="rect">
              <a:avLst/>
            </a:prstGeom>
          </p:spPr>
          <p:txBody>
            <a:bodyPr wrap="square" lIns="0" tIns="0" rIns="0" bIns="0" rtlCol="0">
              <a:noAutofit/>
            </a:bodyPr>
            <a:lstStyle/>
            <a:p>
              <a:pPr marL="25400">
                <a:lnSpc>
                  <a:spcPts val="1000"/>
                </a:lnSpc>
              </a:pPr>
              <a:endParaRPr sz="1000"/>
            </a:p>
          </p:txBody>
        </p:sp>
        <p:sp>
          <p:nvSpPr>
            <p:cNvPr id="40" name="object 40"/>
            <p:cNvSpPr txBox="1"/>
            <p:nvPr/>
          </p:nvSpPr>
          <p:spPr>
            <a:xfrm>
              <a:off x="8598010" y="2925030"/>
              <a:ext cx="1685798" cy="152400"/>
            </a:xfrm>
            <a:prstGeom prst="rect">
              <a:avLst/>
            </a:prstGeom>
          </p:spPr>
          <p:txBody>
            <a:bodyPr wrap="square" lIns="0" tIns="0" rIns="0" bIns="0" rtlCol="0">
              <a:noAutofit/>
            </a:bodyPr>
            <a:lstStyle/>
            <a:p>
              <a:pPr marL="25400">
                <a:lnSpc>
                  <a:spcPts val="1000"/>
                </a:lnSpc>
              </a:pPr>
              <a:endParaRPr sz="1000"/>
            </a:p>
          </p:txBody>
        </p:sp>
        <p:sp>
          <p:nvSpPr>
            <p:cNvPr id="39" name="object 39"/>
            <p:cNvSpPr txBox="1"/>
            <p:nvPr/>
          </p:nvSpPr>
          <p:spPr>
            <a:xfrm>
              <a:off x="748899" y="2896820"/>
              <a:ext cx="1685798" cy="152400"/>
            </a:xfrm>
            <a:prstGeom prst="rect">
              <a:avLst/>
            </a:prstGeom>
          </p:spPr>
          <p:txBody>
            <a:bodyPr wrap="square" lIns="0" tIns="0" rIns="0" bIns="0" rtlCol="0">
              <a:noAutofit/>
            </a:bodyPr>
            <a:lstStyle/>
            <a:p>
              <a:pPr marL="25400">
                <a:lnSpc>
                  <a:spcPts val="1000"/>
                </a:lnSpc>
              </a:pPr>
              <a:endParaRPr sz="1000"/>
            </a:p>
          </p:txBody>
        </p:sp>
        <p:sp>
          <p:nvSpPr>
            <p:cNvPr id="38" name="object 38"/>
            <p:cNvSpPr txBox="1"/>
            <p:nvPr/>
          </p:nvSpPr>
          <p:spPr>
            <a:xfrm>
              <a:off x="2964394" y="2896820"/>
              <a:ext cx="1685798" cy="152400"/>
            </a:xfrm>
            <a:prstGeom prst="rect">
              <a:avLst/>
            </a:prstGeom>
          </p:spPr>
          <p:txBody>
            <a:bodyPr wrap="square" lIns="0" tIns="0" rIns="0" bIns="0" rtlCol="0">
              <a:noAutofit/>
            </a:bodyPr>
            <a:lstStyle/>
            <a:p>
              <a:pPr marL="25400">
                <a:lnSpc>
                  <a:spcPts val="1000"/>
                </a:lnSpc>
              </a:pPr>
              <a:endParaRPr sz="1000"/>
            </a:p>
          </p:txBody>
        </p:sp>
        <p:sp>
          <p:nvSpPr>
            <p:cNvPr id="37" name="object 37"/>
            <p:cNvSpPr txBox="1"/>
            <p:nvPr/>
          </p:nvSpPr>
          <p:spPr>
            <a:xfrm>
              <a:off x="6382515" y="3193131"/>
              <a:ext cx="1685798" cy="152400"/>
            </a:xfrm>
            <a:prstGeom prst="rect">
              <a:avLst/>
            </a:prstGeom>
          </p:spPr>
          <p:txBody>
            <a:bodyPr wrap="square" lIns="0" tIns="0" rIns="0" bIns="0" rtlCol="0">
              <a:noAutofit/>
            </a:bodyPr>
            <a:lstStyle/>
            <a:p>
              <a:pPr marL="25400">
                <a:lnSpc>
                  <a:spcPts val="1000"/>
                </a:lnSpc>
              </a:pPr>
              <a:endParaRPr sz="1000"/>
            </a:p>
          </p:txBody>
        </p:sp>
        <p:sp>
          <p:nvSpPr>
            <p:cNvPr id="36" name="object 36"/>
            <p:cNvSpPr txBox="1"/>
            <p:nvPr/>
          </p:nvSpPr>
          <p:spPr>
            <a:xfrm>
              <a:off x="8598010" y="3193131"/>
              <a:ext cx="1685798" cy="152400"/>
            </a:xfrm>
            <a:prstGeom prst="rect">
              <a:avLst/>
            </a:prstGeom>
          </p:spPr>
          <p:txBody>
            <a:bodyPr wrap="square" lIns="0" tIns="0" rIns="0" bIns="0" rtlCol="0">
              <a:noAutofit/>
            </a:bodyPr>
            <a:lstStyle/>
            <a:p>
              <a:pPr marL="25400">
                <a:lnSpc>
                  <a:spcPts val="1000"/>
                </a:lnSpc>
              </a:pPr>
              <a:endParaRPr sz="1000"/>
            </a:p>
          </p:txBody>
        </p:sp>
        <p:sp>
          <p:nvSpPr>
            <p:cNvPr id="35" name="object 35"/>
            <p:cNvSpPr txBox="1"/>
            <p:nvPr/>
          </p:nvSpPr>
          <p:spPr>
            <a:xfrm>
              <a:off x="6382515" y="3450294"/>
              <a:ext cx="1685798" cy="152400"/>
            </a:xfrm>
            <a:prstGeom prst="rect">
              <a:avLst/>
            </a:prstGeom>
          </p:spPr>
          <p:txBody>
            <a:bodyPr wrap="square" lIns="0" tIns="0" rIns="0" bIns="0" rtlCol="0">
              <a:noAutofit/>
            </a:bodyPr>
            <a:lstStyle/>
            <a:p>
              <a:pPr marL="25400">
                <a:lnSpc>
                  <a:spcPts val="1000"/>
                </a:lnSpc>
              </a:pPr>
              <a:endParaRPr sz="1000"/>
            </a:p>
          </p:txBody>
        </p:sp>
        <p:sp>
          <p:nvSpPr>
            <p:cNvPr id="34" name="object 34"/>
            <p:cNvSpPr txBox="1"/>
            <p:nvPr/>
          </p:nvSpPr>
          <p:spPr>
            <a:xfrm>
              <a:off x="8598010" y="3450294"/>
              <a:ext cx="1685798" cy="152400"/>
            </a:xfrm>
            <a:prstGeom prst="rect">
              <a:avLst/>
            </a:prstGeom>
          </p:spPr>
          <p:txBody>
            <a:bodyPr wrap="square" lIns="0" tIns="0" rIns="0" bIns="0" rtlCol="0">
              <a:noAutofit/>
            </a:bodyPr>
            <a:lstStyle/>
            <a:p>
              <a:pPr marL="25400">
                <a:lnSpc>
                  <a:spcPts val="1000"/>
                </a:lnSpc>
              </a:pPr>
              <a:endParaRPr sz="1000"/>
            </a:p>
          </p:txBody>
        </p:sp>
        <p:sp>
          <p:nvSpPr>
            <p:cNvPr id="33" name="object 33"/>
            <p:cNvSpPr txBox="1"/>
            <p:nvPr/>
          </p:nvSpPr>
          <p:spPr>
            <a:xfrm>
              <a:off x="748899" y="4124568"/>
              <a:ext cx="1685798" cy="152400"/>
            </a:xfrm>
            <a:prstGeom prst="rect">
              <a:avLst/>
            </a:prstGeom>
          </p:spPr>
          <p:txBody>
            <a:bodyPr wrap="square" lIns="0" tIns="0" rIns="0" bIns="0" rtlCol="0">
              <a:noAutofit/>
            </a:bodyPr>
            <a:lstStyle/>
            <a:p>
              <a:pPr marL="25400">
                <a:lnSpc>
                  <a:spcPts val="1000"/>
                </a:lnSpc>
              </a:pPr>
              <a:endParaRPr sz="1000"/>
            </a:p>
          </p:txBody>
        </p:sp>
        <p:sp>
          <p:nvSpPr>
            <p:cNvPr id="32" name="object 32"/>
            <p:cNvSpPr txBox="1"/>
            <p:nvPr/>
          </p:nvSpPr>
          <p:spPr>
            <a:xfrm>
              <a:off x="2964394" y="4124568"/>
              <a:ext cx="1685798" cy="152400"/>
            </a:xfrm>
            <a:prstGeom prst="rect">
              <a:avLst/>
            </a:prstGeom>
          </p:spPr>
          <p:txBody>
            <a:bodyPr wrap="square" lIns="0" tIns="0" rIns="0" bIns="0" rtlCol="0">
              <a:noAutofit/>
            </a:bodyPr>
            <a:lstStyle/>
            <a:p>
              <a:pPr marL="25400">
                <a:lnSpc>
                  <a:spcPts val="1000"/>
                </a:lnSpc>
              </a:pPr>
              <a:endParaRPr sz="1000"/>
            </a:p>
          </p:txBody>
        </p:sp>
        <p:sp>
          <p:nvSpPr>
            <p:cNvPr id="31" name="object 31"/>
            <p:cNvSpPr txBox="1"/>
            <p:nvPr/>
          </p:nvSpPr>
          <p:spPr>
            <a:xfrm>
              <a:off x="748899" y="4381731"/>
              <a:ext cx="1685798" cy="152400"/>
            </a:xfrm>
            <a:prstGeom prst="rect">
              <a:avLst/>
            </a:prstGeom>
          </p:spPr>
          <p:txBody>
            <a:bodyPr wrap="square" lIns="0" tIns="0" rIns="0" bIns="0" rtlCol="0">
              <a:noAutofit/>
            </a:bodyPr>
            <a:lstStyle/>
            <a:p>
              <a:pPr marL="25400">
                <a:lnSpc>
                  <a:spcPts val="1000"/>
                </a:lnSpc>
              </a:pPr>
              <a:endParaRPr sz="1000"/>
            </a:p>
          </p:txBody>
        </p:sp>
        <p:sp>
          <p:nvSpPr>
            <p:cNvPr id="30" name="object 30"/>
            <p:cNvSpPr txBox="1"/>
            <p:nvPr/>
          </p:nvSpPr>
          <p:spPr>
            <a:xfrm>
              <a:off x="2964394" y="4381731"/>
              <a:ext cx="1685798" cy="152400"/>
            </a:xfrm>
            <a:prstGeom prst="rect">
              <a:avLst/>
            </a:prstGeom>
          </p:spPr>
          <p:txBody>
            <a:bodyPr wrap="square" lIns="0" tIns="0" rIns="0" bIns="0" rtlCol="0">
              <a:noAutofit/>
            </a:bodyPr>
            <a:lstStyle/>
            <a:p>
              <a:pPr marL="25400">
                <a:lnSpc>
                  <a:spcPts val="1000"/>
                </a:lnSpc>
              </a:pPr>
              <a:endParaRPr sz="1000"/>
            </a:p>
          </p:txBody>
        </p:sp>
        <p:sp>
          <p:nvSpPr>
            <p:cNvPr id="29" name="object 29"/>
            <p:cNvSpPr txBox="1"/>
            <p:nvPr/>
          </p:nvSpPr>
          <p:spPr>
            <a:xfrm>
              <a:off x="6382515" y="4439069"/>
              <a:ext cx="1685798" cy="152400"/>
            </a:xfrm>
            <a:prstGeom prst="rect">
              <a:avLst/>
            </a:prstGeom>
          </p:spPr>
          <p:txBody>
            <a:bodyPr wrap="square" lIns="0" tIns="0" rIns="0" bIns="0" rtlCol="0">
              <a:noAutofit/>
            </a:bodyPr>
            <a:lstStyle/>
            <a:p>
              <a:pPr marL="25400">
                <a:lnSpc>
                  <a:spcPts val="1000"/>
                </a:lnSpc>
              </a:pPr>
              <a:endParaRPr sz="1000"/>
            </a:p>
          </p:txBody>
        </p:sp>
        <p:sp>
          <p:nvSpPr>
            <p:cNvPr id="28" name="object 28"/>
            <p:cNvSpPr txBox="1"/>
            <p:nvPr/>
          </p:nvSpPr>
          <p:spPr>
            <a:xfrm>
              <a:off x="8598010" y="4439069"/>
              <a:ext cx="1685798" cy="152400"/>
            </a:xfrm>
            <a:prstGeom prst="rect">
              <a:avLst/>
            </a:prstGeom>
          </p:spPr>
          <p:txBody>
            <a:bodyPr wrap="square" lIns="0" tIns="0" rIns="0" bIns="0" rtlCol="0">
              <a:noAutofit/>
            </a:bodyPr>
            <a:lstStyle/>
            <a:p>
              <a:pPr marL="25400">
                <a:lnSpc>
                  <a:spcPts val="1000"/>
                </a:lnSpc>
              </a:pPr>
              <a:endParaRPr sz="1000"/>
            </a:p>
          </p:txBody>
        </p:sp>
        <p:sp>
          <p:nvSpPr>
            <p:cNvPr id="27" name="object 27"/>
            <p:cNvSpPr txBox="1"/>
            <p:nvPr/>
          </p:nvSpPr>
          <p:spPr>
            <a:xfrm>
              <a:off x="748899" y="4649831"/>
              <a:ext cx="1685798" cy="152400"/>
            </a:xfrm>
            <a:prstGeom prst="rect">
              <a:avLst/>
            </a:prstGeom>
          </p:spPr>
          <p:txBody>
            <a:bodyPr wrap="square" lIns="0" tIns="0" rIns="0" bIns="0" rtlCol="0">
              <a:noAutofit/>
            </a:bodyPr>
            <a:lstStyle/>
            <a:p>
              <a:pPr marL="25400">
                <a:lnSpc>
                  <a:spcPts val="1000"/>
                </a:lnSpc>
              </a:pPr>
              <a:endParaRPr sz="1000"/>
            </a:p>
          </p:txBody>
        </p:sp>
        <p:sp>
          <p:nvSpPr>
            <p:cNvPr id="26" name="object 26"/>
            <p:cNvSpPr txBox="1"/>
            <p:nvPr/>
          </p:nvSpPr>
          <p:spPr>
            <a:xfrm>
              <a:off x="2964394" y="4649831"/>
              <a:ext cx="1685798" cy="152400"/>
            </a:xfrm>
            <a:prstGeom prst="rect">
              <a:avLst/>
            </a:prstGeom>
          </p:spPr>
          <p:txBody>
            <a:bodyPr wrap="square" lIns="0" tIns="0" rIns="0" bIns="0" rtlCol="0">
              <a:noAutofit/>
            </a:bodyPr>
            <a:lstStyle/>
            <a:p>
              <a:pPr marL="25400">
                <a:lnSpc>
                  <a:spcPts val="1000"/>
                </a:lnSpc>
              </a:pPr>
              <a:endParaRPr sz="1000"/>
            </a:p>
          </p:txBody>
        </p:sp>
        <p:sp>
          <p:nvSpPr>
            <p:cNvPr id="25" name="object 25"/>
            <p:cNvSpPr txBox="1"/>
            <p:nvPr/>
          </p:nvSpPr>
          <p:spPr>
            <a:xfrm>
              <a:off x="6382515" y="4696231"/>
              <a:ext cx="1685798" cy="152400"/>
            </a:xfrm>
            <a:prstGeom prst="rect">
              <a:avLst/>
            </a:prstGeom>
          </p:spPr>
          <p:txBody>
            <a:bodyPr wrap="square" lIns="0" tIns="0" rIns="0" bIns="0" rtlCol="0">
              <a:noAutofit/>
            </a:bodyPr>
            <a:lstStyle/>
            <a:p>
              <a:pPr marL="25400">
                <a:lnSpc>
                  <a:spcPts val="1000"/>
                </a:lnSpc>
              </a:pPr>
              <a:endParaRPr sz="1000"/>
            </a:p>
          </p:txBody>
        </p:sp>
        <p:sp>
          <p:nvSpPr>
            <p:cNvPr id="24" name="object 24"/>
            <p:cNvSpPr txBox="1"/>
            <p:nvPr/>
          </p:nvSpPr>
          <p:spPr>
            <a:xfrm>
              <a:off x="8598010" y="4696231"/>
              <a:ext cx="1685798" cy="152400"/>
            </a:xfrm>
            <a:prstGeom prst="rect">
              <a:avLst/>
            </a:prstGeom>
          </p:spPr>
          <p:txBody>
            <a:bodyPr wrap="square" lIns="0" tIns="0" rIns="0" bIns="0" rtlCol="0">
              <a:noAutofit/>
            </a:bodyPr>
            <a:lstStyle/>
            <a:p>
              <a:pPr marL="25400">
                <a:lnSpc>
                  <a:spcPts val="1000"/>
                </a:lnSpc>
              </a:pPr>
              <a:endParaRPr sz="1000"/>
            </a:p>
          </p:txBody>
        </p:sp>
        <p:sp>
          <p:nvSpPr>
            <p:cNvPr id="23" name="object 23"/>
            <p:cNvSpPr txBox="1"/>
            <p:nvPr/>
          </p:nvSpPr>
          <p:spPr>
            <a:xfrm>
              <a:off x="748899" y="4906994"/>
              <a:ext cx="1685798" cy="152400"/>
            </a:xfrm>
            <a:prstGeom prst="rect">
              <a:avLst/>
            </a:prstGeom>
          </p:spPr>
          <p:txBody>
            <a:bodyPr wrap="square" lIns="0" tIns="0" rIns="0" bIns="0" rtlCol="0">
              <a:noAutofit/>
            </a:bodyPr>
            <a:lstStyle/>
            <a:p>
              <a:pPr marL="25400">
                <a:lnSpc>
                  <a:spcPts val="1000"/>
                </a:lnSpc>
              </a:pPr>
              <a:endParaRPr sz="1000"/>
            </a:p>
          </p:txBody>
        </p:sp>
        <p:sp>
          <p:nvSpPr>
            <p:cNvPr id="22" name="object 22"/>
            <p:cNvSpPr txBox="1"/>
            <p:nvPr/>
          </p:nvSpPr>
          <p:spPr>
            <a:xfrm>
              <a:off x="2964394" y="4906994"/>
              <a:ext cx="1685798" cy="152400"/>
            </a:xfrm>
            <a:prstGeom prst="rect">
              <a:avLst/>
            </a:prstGeom>
          </p:spPr>
          <p:txBody>
            <a:bodyPr wrap="square" lIns="0" tIns="0" rIns="0" bIns="0" rtlCol="0">
              <a:noAutofit/>
            </a:bodyPr>
            <a:lstStyle/>
            <a:p>
              <a:pPr marL="25400">
                <a:lnSpc>
                  <a:spcPts val="1000"/>
                </a:lnSpc>
              </a:pPr>
              <a:endParaRPr sz="1000"/>
            </a:p>
          </p:txBody>
        </p:sp>
        <p:sp>
          <p:nvSpPr>
            <p:cNvPr id="21" name="object 21"/>
            <p:cNvSpPr txBox="1"/>
            <p:nvPr/>
          </p:nvSpPr>
          <p:spPr>
            <a:xfrm>
              <a:off x="6382515" y="4964330"/>
              <a:ext cx="1685798" cy="152400"/>
            </a:xfrm>
            <a:prstGeom prst="rect">
              <a:avLst/>
            </a:prstGeom>
          </p:spPr>
          <p:txBody>
            <a:bodyPr wrap="square" lIns="0" tIns="0" rIns="0" bIns="0" rtlCol="0">
              <a:noAutofit/>
            </a:bodyPr>
            <a:lstStyle/>
            <a:p>
              <a:pPr marL="25400">
                <a:lnSpc>
                  <a:spcPts val="1000"/>
                </a:lnSpc>
              </a:pPr>
              <a:endParaRPr sz="1000"/>
            </a:p>
          </p:txBody>
        </p:sp>
        <p:sp>
          <p:nvSpPr>
            <p:cNvPr id="20" name="object 20"/>
            <p:cNvSpPr txBox="1"/>
            <p:nvPr/>
          </p:nvSpPr>
          <p:spPr>
            <a:xfrm>
              <a:off x="8598010" y="4964330"/>
              <a:ext cx="1685798" cy="152400"/>
            </a:xfrm>
            <a:prstGeom prst="rect">
              <a:avLst/>
            </a:prstGeom>
          </p:spPr>
          <p:txBody>
            <a:bodyPr wrap="square" lIns="0" tIns="0" rIns="0" bIns="0" rtlCol="0">
              <a:noAutofit/>
            </a:bodyPr>
            <a:lstStyle/>
            <a:p>
              <a:pPr marL="25400">
                <a:lnSpc>
                  <a:spcPts val="1000"/>
                </a:lnSpc>
              </a:pPr>
              <a:endParaRPr sz="1000"/>
            </a:p>
          </p:txBody>
        </p:sp>
        <p:sp>
          <p:nvSpPr>
            <p:cNvPr id="19" name="object 19"/>
            <p:cNvSpPr txBox="1"/>
            <p:nvPr/>
          </p:nvSpPr>
          <p:spPr>
            <a:xfrm>
              <a:off x="6382515" y="5221494"/>
              <a:ext cx="1685798" cy="152400"/>
            </a:xfrm>
            <a:prstGeom prst="rect">
              <a:avLst/>
            </a:prstGeom>
          </p:spPr>
          <p:txBody>
            <a:bodyPr wrap="square" lIns="0" tIns="0" rIns="0" bIns="0" rtlCol="0">
              <a:noAutofit/>
            </a:bodyPr>
            <a:lstStyle/>
            <a:p>
              <a:pPr marL="25400">
                <a:lnSpc>
                  <a:spcPts val="1000"/>
                </a:lnSpc>
              </a:pPr>
              <a:endParaRPr sz="1000"/>
            </a:p>
          </p:txBody>
        </p:sp>
        <p:sp>
          <p:nvSpPr>
            <p:cNvPr id="18" name="object 18"/>
            <p:cNvSpPr txBox="1"/>
            <p:nvPr/>
          </p:nvSpPr>
          <p:spPr>
            <a:xfrm>
              <a:off x="8598010" y="5221494"/>
              <a:ext cx="1685798" cy="152400"/>
            </a:xfrm>
            <a:prstGeom prst="rect">
              <a:avLst/>
            </a:prstGeom>
          </p:spPr>
          <p:txBody>
            <a:bodyPr wrap="square" lIns="0" tIns="0" rIns="0" bIns="0" rtlCol="0">
              <a:noAutofit/>
            </a:bodyPr>
            <a:lstStyle/>
            <a:p>
              <a:pPr marL="25400">
                <a:lnSpc>
                  <a:spcPts val="1000"/>
                </a:lnSpc>
              </a:pPr>
              <a:endParaRPr sz="1000"/>
            </a:p>
          </p:txBody>
        </p:sp>
        <p:sp>
          <p:nvSpPr>
            <p:cNvPr id="17" name="object 17"/>
            <p:cNvSpPr txBox="1"/>
            <p:nvPr/>
          </p:nvSpPr>
          <p:spPr>
            <a:xfrm>
              <a:off x="748899" y="6149069"/>
              <a:ext cx="1685798" cy="152400"/>
            </a:xfrm>
            <a:prstGeom prst="rect">
              <a:avLst/>
            </a:prstGeom>
          </p:spPr>
          <p:txBody>
            <a:bodyPr wrap="square" lIns="0" tIns="0" rIns="0" bIns="0" rtlCol="0">
              <a:noAutofit/>
            </a:bodyPr>
            <a:lstStyle/>
            <a:p>
              <a:pPr marL="25400">
                <a:lnSpc>
                  <a:spcPts val="1000"/>
                </a:lnSpc>
              </a:pPr>
              <a:endParaRPr sz="1000"/>
            </a:p>
          </p:txBody>
        </p:sp>
        <p:sp>
          <p:nvSpPr>
            <p:cNvPr id="16" name="object 16"/>
            <p:cNvSpPr txBox="1"/>
            <p:nvPr/>
          </p:nvSpPr>
          <p:spPr>
            <a:xfrm>
              <a:off x="2964394" y="6149069"/>
              <a:ext cx="1685798" cy="152400"/>
            </a:xfrm>
            <a:prstGeom prst="rect">
              <a:avLst/>
            </a:prstGeom>
          </p:spPr>
          <p:txBody>
            <a:bodyPr wrap="square" lIns="0" tIns="0" rIns="0" bIns="0" rtlCol="0">
              <a:noAutofit/>
            </a:bodyPr>
            <a:lstStyle/>
            <a:p>
              <a:pPr marL="25400">
                <a:lnSpc>
                  <a:spcPts val="1000"/>
                </a:lnSpc>
              </a:pPr>
              <a:endParaRPr sz="1000"/>
            </a:p>
          </p:txBody>
        </p:sp>
        <p:sp>
          <p:nvSpPr>
            <p:cNvPr id="15" name="object 15"/>
            <p:cNvSpPr txBox="1"/>
            <p:nvPr/>
          </p:nvSpPr>
          <p:spPr>
            <a:xfrm>
              <a:off x="6382515" y="6239069"/>
              <a:ext cx="1685798" cy="152400"/>
            </a:xfrm>
            <a:prstGeom prst="rect">
              <a:avLst/>
            </a:prstGeom>
          </p:spPr>
          <p:txBody>
            <a:bodyPr wrap="square" lIns="0" tIns="0" rIns="0" bIns="0" rtlCol="0">
              <a:noAutofit/>
            </a:bodyPr>
            <a:lstStyle/>
            <a:p>
              <a:pPr marL="25400">
                <a:lnSpc>
                  <a:spcPts val="1000"/>
                </a:lnSpc>
              </a:pPr>
              <a:endParaRPr sz="1000"/>
            </a:p>
          </p:txBody>
        </p:sp>
        <p:sp>
          <p:nvSpPr>
            <p:cNvPr id="14" name="object 14"/>
            <p:cNvSpPr txBox="1"/>
            <p:nvPr/>
          </p:nvSpPr>
          <p:spPr>
            <a:xfrm>
              <a:off x="8598010" y="6239069"/>
              <a:ext cx="1685798" cy="152400"/>
            </a:xfrm>
            <a:prstGeom prst="rect">
              <a:avLst/>
            </a:prstGeom>
          </p:spPr>
          <p:txBody>
            <a:bodyPr wrap="square" lIns="0" tIns="0" rIns="0" bIns="0" rtlCol="0">
              <a:noAutofit/>
            </a:bodyPr>
            <a:lstStyle/>
            <a:p>
              <a:pPr marL="25400">
                <a:lnSpc>
                  <a:spcPts val="1000"/>
                </a:lnSpc>
              </a:pPr>
              <a:endParaRPr sz="1000"/>
            </a:p>
          </p:txBody>
        </p:sp>
        <p:sp>
          <p:nvSpPr>
            <p:cNvPr id="13" name="object 13"/>
            <p:cNvSpPr txBox="1"/>
            <p:nvPr/>
          </p:nvSpPr>
          <p:spPr>
            <a:xfrm>
              <a:off x="748899" y="6406231"/>
              <a:ext cx="1685798" cy="152400"/>
            </a:xfrm>
            <a:prstGeom prst="rect">
              <a:avLst/>
            </a:prstGeom>
          </p:spPr>
          <p:txBody>
            <a:bodyPr wrap="square" lIns="0" tIns="0" rIns="0" bIns="0" rtlCol="0">
              <a:noAutofit/>
            </a:bodyPr>
            <a:lstStyle/>
            <a:p>
              <a:pPr marL="25400">
                <a:lnSpc>
                  <a:spcPts val="1000"/>
                </a:lnSpc>
              </a:pPr>
              <a:endParaRPr sz="1000"/>
            </a:p>
          </p:txBody>
        </p:sp>
        <p:sp>
          <p:nvSpPr>
            <p:cNvPr id="12" name="object 12"/>
            <p:cNvSpPr txBox="1"/>
            <p:nvPr/>
          </p:nvSpPr>
          <p:spPr>
            <a:xfrm>
              <a:off x="2964394" y="6406231"/>
              <a:ext cx="1685798" cy="152400"/>
            </a:xfrm>
            <a:prstGeom prst="rect">
              <a:avLst/>
            </a:prstGeom>
          </p:spPr>
          <p:txBody>
            <a:bodyPr wrap="square" lIns="0" tIns="0" rIns="0" bIns="0" rtlCol="0">
              <a:noAutofit/>
            </a:bodyPr>
            <a:lstStyle/>
            <a:p>
              <a:pPr marL="25400">
                <a:lnSpc>
                  <a:spcPts val="1000"/>
                </a:lnSpc>
              </a:pPr>
              <a:endParaRPr sz="1000"/>
            </a:p>
          </p:txBody>
        </p:sp>
        <p:sp>
          <p:nvSpPr>
            <p:cNvPr id="11" name="object 11"/>
            <p:cNvSpPr txBox="1"/>
            <p:nvPr/>
          </p:nvSpPr>
          <p:spPr>
            <a:xfrm>
              <a:off x="6382515" y="6496231"/>
              <a:ext cx="1685798" cy="152400"/>
            </a:xfrm>
            <a:prstGeom prst="rect">
              <a:avLst/>
            </a:prstGeom>
          </p:spPr>
          <p:txBody>
            <a:bodyPr wrap="square" lIns="0" tIns="0" rIns="0" bIns="0" rtlCol="0">
              <a:noAutofit/>
            </a:bodyPr>
            <a:lstStyle/>
            <a:p>
              <a:pPr marL="25400">
                <a:lnSpc>
                  <a:spcPts val="1000"/>
                </a:lnSpc>
              </a:pPr>
              <a:endParaRPr sz="1000"/>
            </a:p>
          </p:txBody>
        </p:sp>
        <p:sp>
          <p:nvSpPr>
            <p:cNvPr id="10" name="object 10"/>
            <p:cNvSpPr txBox="1"/>
            <p:nvPr/>
          </p:nvSpPr>
          <p:spPr>
            <a:xfrm>
              <a:off x="8598010" y="6496231"/>
              <a:ext cx="1685798" cy="152400"/>
            </a:xfrm>
            <a:prstGeom prst="rect">
              <a:avLst/>
            </a:prstGeom>
          </p:spPr>
          <p:txBody>
            <a:bodyPr wrap="square" lIns="0" tIns="0" rIns="0" bIns="0" rtlCol="0">
              <a:noAutofit/>
            </a:bodyPr>
            <a:lstStyle/>
            <a:p>
              <a:pPr marL="25400">
                <a:lnSpc>
                  <a:spcPts val="1000"/>
                </a:lnSpc>
              </a:pPr>
              <a:endParaRPr sz="1000"/>
            </a:p>
          </p:txBody>
        </p:sp>
        <p:sp>
          <p:nvSpPr>
            <p:cNvPr id="9" name="object 9"/>
            <p:cNvSpPr txBox="1"/>
            <p:nvPr/>
          </p:nvSpPr>
          <p:spPr>
            <a:xfrm>
              <a:off x="748899" y="6674331"/>
              <a:ext cx="1685798" cy="152400"/>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2964394" y="6674331"/>
              <a:ext cx="1685798" cy="15240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6382515" y="6764331"/>
              <a:ext cx="1685798"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8598010" y="6764331"/>
              <a:ext cx="1685798"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748899" y="6931493"/>
              <a:ext cx="1685798"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2964394" y="6931493"/>
              <a:ext cx="1685798"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6382515" y="7021493"/>
              <a:ext cx="1685798"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8598010" y="7021493"/>
              <a:ext cx="1685798" cy="152400"/>
            </a:xfrm>
            <a:prstGeom prst="rect">
              <a:avLst/>
            </a:prstGeom>
          </p:spPr>
          <p:txBody>
            <a:bodyPr wrap="square" lIns="0" tIns="0" rIns="0" bIns="0" rtlCol="0">
              <a:noAutofit/>
            </a:bodyPr>
            <a:lstStyle/>
            <a:p>
              <a:pPr marL="25400">
                <a:lnSpc>
                  <a:spcPts val="1000"/>
                </a:lnSpc>
              </a:pPr>
              <a:endParaRPr sz="1000"/>
            </a:p>
          </p:txBody>
        </p:sp>
        <p:sp>
          <p:nvSpPr>
            <p:cNvPr id="212" name="object 34">
              <a:extLst>
                <a:ext uri="{FF2B5EF4-FFF2-40B4-BE49-F238E27FC236}">
                  <a16:creationId xmlns:a16="http://schemas.microsoft.com/office/drawing/2014/main" id="{33598E9F-2FA7-4FB4-BE64-EF46B7F41CEB}"/>
                </a:ext>
              </a:extLst>
            </p:cNvPr>
            <p:cNvSpPr txBox="1"/>
            <p:nvPr/>
          </p:nvSpPr>
          <p:spPr>
            <a:xfrm>
              <a:off x="868571" y="1290527"/>
              <a:ext cx="1321163" cy="384910"/>
            </a:xfrm>
            <a:prstGeom prst="rect">
              <a:avLst/>
            </a:prstGeom>
          </p:spPr>
          <p:txBody>
            <a:bodyPr wrap="square" lIns="0" tIns="8595" rIns="0" bIns="0" rtlCol="0">
              <a:noAutofit/>
            </a:bodyPr>
            <a:lstStyle/>
            <a:p>
              <a:pPr algn="ctr">
                <a:lnSpc>
                  <a:spcPts val="1354"/>
                </a:lnSpc>
              </a:pPr>
              <a:r>
                <a:rPr lang="es-ES" sz="988" dirty="0">
                  <a:latin typeface="Times New Roman"/>
                  <a:cs typeface="Times New Roman"/>
                </a:rPr>
                <a:t>La palabra de hoy</a:t>
              </a:r>
              <a:endParaRPr sz="988" dirty="0">
                <a:latin typeface="Times New Roman"/>
                <a:cs typeface="Times New Roman"/>
              </a:endParaRPr>
            </a:p>
            <a:p>
              <a:pPr marL="89557" marR="100728" algn="ctr">
                <a:spcBef>
                  <a:spcPts val="218"/>
                </a:spcBef>
              </a:pPr>
              <a:r>
                <a:rPr lang="es-ES" sz="791" dirty="0">
                  <a:solidFill>
                    <a:srgbClr val="808284"/>
                  </a:solidFill>
                  <a:latin typeface="Times New Roman"/>
                  <a:cs typeface="Times New Roman"/>
                </a:rPr>
                <a:t>(Escribir la Palabra)</a:t>
              </a:r>
              <a:endParaRPr sz="791" dirty="0">
                <a:latin typeface="Times New Roman"/>
                <a:cs typeface="Times New Roman"/>
              </a:endParaRPr>
            </a:p>
          </p:txBody>
        </p:sp>
        <p:sp>
          <p:nvSpPr>
            <p:cNvPr id="213" name="object 33">
              <a:extLst>
                <a:ext uri="{FF2B5EF4-FFF2-40B4-BE49-F238E27FC236}">
                  <a16:creationId xmlns:a16="http://schemas.microsoft.com/office/drawing/2014/main" id="{F0AA7A41-D1CF-419C-B7F0-B39F8750F249}"/>
                </a:ext>
              </a:extLst>
            </p:cNvPr>
            <p:cNvSpPr txBox="1"/>
            <p:nvPr/>
          </p:nvSpPr>
          <p:spPr>
            <a:xfrm>
              <a:off x="2906885" y="1290527"/>
              <a:ext cx="1668111" cy="384910"/>
            </a:xfrm>
            <a:prstGeom prst="rect">
              <a:avLst/>
            </a:prstGeom>
          </p:spPr>
          <p:txBody>
            <a:bodyPr wrap="square" lIns="0" tIns="8595" rIns="0" bIns="0" rtlCol="0">
              <a:noAutofit/>
            </a:bodyPr>
            <a:lstStyle/>
            <a:p>
              <a:pPr marL="85681" marR="97289" algn="ctr">
                <a:lnSpc>
                  <a:spcPts val="1354"/>
                </a:lnSpc>
              </a:pPr>
              <a:r>
                <a:rPr lang="es-ES" sz="988" dirty="0">
                  <a:latin typeface="Times New Roman"/>
                  <a:cs typeface="Times New Roman"/>
                </a:rPr>
                <a:t>La oración de hoy</a:t>
              </a:r>
              <a:endParaRPr sz="988" dirty="0">
                <a:latin typeface="Times New Roman"/>
                <a:cs typeface="Times New Roman"/>
              </a:endParaRPr>
            </a:p>
            <a:p>
              <a:pPr algn="ctr">
                <a:spcBef>
                  <a:spcPts val="218"/>
                </a:spcBef>
              </a:pPr>
              <a:r>
                <a:rPr lang="es-ES" sz="791" dirty="0">
                  <a:solidFill>
                    <a:srgbClr val="808284"/>
                  </a:solidFill>
                  <a:latin typeface="Times New Roman"/>
                  <a:cs typeface="Times New Roman"/>
                </a:rPr>
                <a:t>(Gratitud / Arrepentimiento / Súplica)</a:t>
              </a:r>
              <a:endParaRPr sz="791" dirty="0">
                <a:latin typeface="Times New Roman"/>
                <a:cs typeface="Times New Roman"/>
              </a:endParaRPr>
            </a:p>
          </p:txBody>
        </p:sp>
        <p:sp>
          <p:nvSpPr>
            <p:cNvPr id="214" name="object 11">
              <a:extLst>
                <a:ext uri="{FF2B5EF4-FFF2-40B4-BE49-F238E27FC236}">
                  <a16:creationId xmlns:a16="http://schemas.microsoft.com/office/drawing/2014/main" id="{B15D8C5A-CCD4-42A7-A0A4-B61AE1344E14}"/>
                </a:ext>
              </a:extLst>
            </p:cNvPr>
            <p:cNvSpPr txBox="1"/>
            <p:nvPr/>
          </p:nvSpPr>
          <p:spPr>
            <a:xfrm>
              <a:off x="520700" y="647700"/>
              <a:ext cx="2693157" cy="276051"/>
            </a:xfrm>
            <a:prstGeom prst="rect">
              <a:avLst/>
            </a:prstGeom>
          </p:spPr>
          <p:txBody>
            <a:bodyPr wrap="square" lIns="0" tIns="13582" rIns="0" bIns="0" rtlCol="0">
              <a:noAutofit/>
            </a:bodyPr>
            <a:lstStyle/>
            <a:p>
              <a:pPr marL="12549">
                <a:lnSpc>
                  <a:spcPts val="2139"/>
                </a:lnSpc>
              </a:pPr>
              <a:r>
                <a:rPr lang="es-ES" sz="1383" b="1" dirty="0">
                  <a:solidFill>
                    <a:srgbClr val="00ADEF"/>
                  </a:solidFill>
                  <a:latin typeface="Times New Roman"/>
                  <a:cs typeface="Times New Roman"/>
                </a:rPr>
                <a:t>Palabra</a:t>
              </a:r>
              <a:r>
                <a:rPr sz="988" dirty="0">
                  <a:solidFill>
                    <a:srgbClr val="00ADEF"/>
                  </a:solidFill>
                  <a:latin typeface="Times New Roman"/>
                  <a:cs typeface="Times New Roman"/>
                </a:rPr>
                <a:t> </a:t>
              </a:r>
              <a:r>
                <a:rPr lang="es-ES" sz="988" dirty="0">
                  <a:solidFill>
                    <a:srgbClr val="00ADEF"/>
                  </a:solidFill>
                  <a:latin typeface="Times New Roman"/>
                  <a:cs typeface="Times New Roman"/>
                </a:rPr>
                <a:t>    Aplicando a la vida</a:t>
              </a:r>
              <a:endParaRPr sz="988" dirty="0">
                <a:latin typeface="Times New Roman"/>
                <a:cs typeface="Times New Roman"/>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그룹 1">
            <a:extLst>
              <a:ext uri="{FF2B5EF4-FFF2-40B4-BE49-F238E27FC236}">
                <a16:creationId xmlns:a16="http://schemas.microsoft.com/office/drawing/2014/main" id="{54D03E7B-FD60-447D-81E4-56A32827369E}"/>
              </a:ext>
            </a:extLst>
          </p:cNvPr>
          <p:cNvGrpSpPr/>
          <p:nvPr/>
        </p:nvGrpSpPr>
        <p:grpSpPr>
          <a:xfrm>
            <a:off x="0" y="-12"/>
            <a:ext cx="10943996" cy="7992008"/>
            <a:chOff x="0" y="-12"/>
            <a:chExt cx="10943996" cy="7992008"/>
          </a:xfrm>
        </p:grpSpPr>
        <p:sp>
          <p:nvSpPr>
            <p:cNvPr id="36" name="object 36"/>
            <p:cNvSpPr/>
            <p:nvPr/>
          </p:nvSpPr>
          <p:spPr>
            <a:xfrm>
              <a:off x="5616003" y="0"/>
              <a:ext cx="5211000" cy="7991995"/>
            </a:xfrm>
            <a:custGeom>
              <a:avLst/>
              <a:gdLst/>
              <a:ahLst/>
              <a:cxnLst/>
              <a:rect l="l" t="t" r="r" b="b"/>
              <a:pathLst>
                <a:path w="5211000" h="7991995">
                  <a:moveTo>
                    <a:pt x="0" y="7991995"/>
                  </a:moveTo>
                  <a:lnTo>
                    <a:pt x="5211000" y="7991995"/>
                  </a:lnTo>
                  <a:lnTo>
                    <a:pt x="5211000" y="0"/>
                  </a:lnTo>
                  <a:lnTo>
                    <a:pt x="0" y="0"/>
                  </a:lnTo>
                  <a:lnTo>
                    <a:pt x="0" y="7991995"/>
                  </a:lnTo>
                  <a:close/>
                </a:path>
              </a:pathLst>
            </a:custGeom>
            <a:solidFill>
              <a:srgbClr val="C6EAFB"/>
            </a:solidFill>
          </p:spPr>
          <p:txBody>
            <a:bodyPr wrap="square" lIns="0" tIns="0" rIns="0" bIns="0" rtlCol="0">
              <a:noAutofit/>
            </a:bodyPr>
            <a:lstStyle/>
            <a:p>
              <a:endParaRPr/>
            </a:p>
          </p:txBody>
        </p:sp>
        <p:sp>
          <p:nvSpPr>
            <p:cNvPr id="25" name="object 25"/>
            <p:cNvSpPr/>
            <p:nvPr/>
          </p:nvSpPr>
          <p:spPr>
            <a:xfrm>
              <a:off x="116992" y="0"/>
              <a:ext cx="5211013" cy="7991995"/>
            </a:xfrm>
            <a:custGeom>
              <a:avLst/>
              <a:gdLst/>
              <a:ahLst/>
              <a:cxnLst/>
              <a:rect l="l" t="t" r="r" b="b"/>
              <a:pathLst>
                <a:path w="5211013" h="7991995">
                  <a:moveTo>
                    <a:pt x="0" y="7991995"/>
                  </a:moveTo>
                  <a:lnTo>
                    <a:pt x="5211013" y="7991995"/>
                  </a:lnTo>
                  <a:lnTo>
                    <a:pt x="5211013" y="0"/>
                  </a:lnTo>
                  <a:lnTo>
                    <a:pt x="0" y="0"/>
                  </a:lnTo>
                  <a:lnTo>
                    <a:pt x="0" y="7991995"/>
                  </a:lnTo>
                  <a:close/>
                </a:path>
              </a:pathLst>
            </a:custGeom>
            <a:solidFill>
              <a:srgbClr val="C6EAFB"/>
            </a:solidFill>
          </p:spPr>
          <p:txBody>
            <a:bodyPr wrap="square" lIns="0" tIns="0" rIns="0" bIns="0" rtlCol="0">
              <a:noAutofit/>
            </a:bodyPr>
            <a:lstStyle/>
            <a:p>
              <a:endParaRPr/>
            </a:p>
          </p:txBody>
        </p:sp>
        <p:sp>
          <p:nvSpPr>
            <p:cNvPr id="26" name="object 26"/>
            <p:cNvSpPr/>
            <p:nvPr/>
          </p:nvSpPr>
          <p:spPr>
            <a:xfrm>
              <a:off x="249900" y="323996"/>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27" name="object 27"/>
            <p:cNvSpPr/>
            <p:nvPr/>
          </p:nvSpPr>
          <p:spPr>
            <a:xfrm>
              <a:off x="4972293"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8" name="object 28"/>
            <p:cNvSpPr/>
            <p:nvPr/>
          </p:nvSpPr>
          <p:spPr>
            <a:xfrm>
              <a:off x="4972293"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9" name="object 29"/>
            <p:cNvSpPr/>
            <p:nvPr/>
          </p:nvSpPr>
          <p:spPr>
            <a:xfrm>
              <a:off x="300700"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30" name="object 30"/>
            <p:cNvSpPr/>
            <p:nvPr/>
          </p:nvSpPr>
          <p:spPr>
            <a:xfrm>
              <a:off x="300700"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31" name="object 31"/>
            <p:cNvSpPr/>
            <p:nvPr/>
          </p:nvSpPr>
          <p:spPr>
            <a:xfrm>
              <a:off x="0"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8DD7F7"/>
            </a:solidFill>
          </p:spPr>
          <p:txBody>
            <a:bodyPr wrap="square" lIns="0" tIns="0" rIns="0" bIns="0" rtlCol="0">
              <a:noAutofit/>
            </a:bodyPr>
            <a:lstStyle/>
            <a:p>
              <a:endParaRPr/>
            </a:p>
          </p:txBody>
        </p:sp>
        <p:sp>
          <p:nvSpPr>
            <p:cNvPr id="32" name="object 32"/>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33" name="object 33"/>
            <p:cNvSpPr/>
            <p:nvPr/>
          </p:nvSpPr>
          <p:spPr>
            <a:xfrm>
              <a:off x="410905" y="446167"/>
              <a:ext cx="918617" cy="1037836"/>
            </a:xfrm>
            <a:prstGeom prst="rect">
              <a:avLst/>
            </a:prstGeom>
            <a:blipFill>
              <a:blip r:embed="rId2" cstate="print"/>
              <a:stretch>
                <a:fillRect/>
              </a:stretch>
            </a:blipFill>
          </p:spPr>
          <p:txBody>
            <a:bodyPr wrap="square" lIns="0" tIns="0" rIns="0" bIns="0" rtlCol="0">
              <a:noAutofit/>
            </a:bodyPr>
            <a:lstStyle/>
            <a:p>
              <a:endParaRPr/>
            </a:p>
          </p:txBody>
        </p:sp>
        <p:sp>
          <p:nvSpPr>
            <p:cNvPr id="34" name="object 34"/>
            <p:cNvSpPr/>
            <p:nvPr/>
          </p:nvSpPr>
          <p:spPr>
            <a:xfrm>
              <a:off x="544150" y="4705400"/>
              <a:ext cx="4015848" cy="2780753"/>
            </a:xfrm>
            <a:prstGeom prst="rect">
              <a:avLst/>
            </a:prstGeom>
            <a:blipFill>
              <a:blip r:embed="rId3" cstate="print"/>
              <a:stretch>
                <a:fillRect/>
              </a:stretch>
            </a:blipFill>
          </p:spPr>
          <p:txBody>
            <a:bodyPr wrap="square" lIns="0" tIns="0" rIns="0" bIns="0" rtlCol="0">
              <a:noAutofit/>
            </a:bodyPr>
            <a:lstStyle/>
            <a:p>
              <a:endParaRPr/>
            </a:p>
          </p:txBody>
        </p:sp>
        <p:sp>
          <p:nvSpPr>
            <p:cNvPr id="35" name="object 35"/>
            <p:cNvSpPr/>
            <p:nvPr/>
          </p:nvSpPr>
          <p:spPr>
            <a:xfrm>
              <a:off x="12175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14" name="object 14"/>
            <p:cNvSpPr/>
            <p:nvPr/>
          </p:nvSpPr>
          <p:spPr>
            <a:xfrm>
              <a:off x="5855299"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15" name="object 15"/>
            <p:cNvSpPr/>
            <p:nvPr/>
          </p:nvSpPr>
          <p:spPr>
            <a:xfrm>
              <a:off x="10577705"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16" name="object 16"/>
            <p:cNvSpPr/>
            <p:nvPr/>
          </p:nvSpPr>
          <p:spPr>
            <a:xfrm>
              <a:off x="10577705"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17" name="object 17"/>
            <p:cNvSpPr/>
            <p:nvPr/>
          </p:nvSpPr>
          <p:spPr>
            <a:xfrm>
              <a:off x="5906099"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8" name="object 18"/>
            <p:cNvSpPr/>
            <p:nvPr/>
          </p:nvSpPr>
          <p:spPr>
            <a:xfrm>
              <a:off x="5906099"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9" name="object 19"/>
            <p:cNvSpPr/>
            <p:nvPr/>
          </p:nvSpPr>
          <p:spPr>
            <a:xfrm>
              <a:off x="6008471" y="802525"/>
              <a:ext cx="794334" cy="942835"/>
            </a:xfrm>
            <a:prstGeom prst="rect">
              <a:avLst/>
            </a:prstGeom>
            <a:blipFill>
              <a:blip r:embed="rId4" cstate="print"/>
              <a:stretch>
                <a:fillRect/>
              </a:stretch>
            </a:blipFill>
          </p:spPr>
          <p:txBody>
            <a:bodyPr wrap="square" lIns="0" tIns="0" rIns="0" bIns="0" rtlCol="0">
              <a:noAutofit/>
            </a:bodyPr>
            <a:lstStyle/>
            <a:p>
              <a:endParaRPr/>
            </a:p>
          </p:txBody>
        </p:sp>
        <p:sp>
          <p:nvSpPr>
            <p:cNvPr id="21" name="object 21"/>
            <p:cNvSpPr/>
            <p:nvPr/>
          </p:nvSpPr>
          <p:spPr>
            <a:xfrm>
              <a:off x="6936823" y="654420"/>
              <a:ext cx="3573246" cy="786104"/>
            </a:xfrm>
            <a:custGeom>
              <a:avLst/>
              <a:gdLst/>
              <a:ahLst/>
              <a:cxnLst/>
              <a:rect l="l" t="t" r="r" b="b"/>
              <a:pathLst>
                <a:path w="3573246" h="786104">
                  <a:moveTo>
                    <a:pt x="166243" y="393306"/>
                  </a:moveTo>
                  <a:lnTo>
                    <a:pt x="166243" y="706335"/>
                  </a:lnTo>
                  <a:lnTo>
                    <a:pt x="167561" y="720860"/>
                  </a:lnTo>
                  <a:lnTo>
                    <a:pt x="185471" y="758281"/>
                  </a:lnTo>
                  <a:lnTo>
                    <a:pt x="219384" y="781554"/>
                  </a:lnTo>
                  <a:lnTo>
                    <a:pt x="245999" y="786104"/>
                  </a:lnTo>
                  <a:lnTo>
                    <a:pt x="3493477" y="786104"/>
                  </a:lnTo>
                  <a:lnTo>
                    <a:pt x="3534206" y="774938"/>
                  </a:lnTo>
                  <a:lnTo>
                    <a:pt x="3562898" y="745656"/>
                  </a:lnTo>
                  <a:lnTo>
                    <a:pt x="3573246" y="706335"/>
                  </a:lnTo>
                  <a:lnTo>
                    <a:pt x="3573246" y="79756"/>
                  </a:lnTo>
                  <a:lnTo>
                    <a:pt x="3562078" y="39027"/>
                  </a:lnTo>
                  <a:lnTo>
                    <a:pt x="3532792" y="10341"/>
                  </a:lnTo>
                  <a:lnTo>
                    <a:pt x="3493477" y="0"/>
                  </a:lnTo>
                  <a:lnTo>
                    <a:pt x="245999" y="0"/>
                  </a:lnTo>
                  <a:lnTo>
                    <a:pt x="205273" y="11166"/>
                  </a:lnTo>
                  <a:lnTo>
                    <a:pt x="176584" y="40449"/>
                  </a:lnTo>
                  <a:lnTo>
                    <a:pt x="166243" y="79756"/>
                  </a:lnTo>
                  <a:lnTo>
                    <a:pt x="166243" y="269036"/>
                  </a:lnTo>
                  <a:lnTo>
                    <a:pt x="161657" y="281499"/>
                  </a:lnTo>
                  <a:lnTo>
                    <a:pt x="157424" y="292259"/>
                  </a:lnTo>
                  <a:lnTo>
                    <a:pt x="153252" y="301386"/>
                  </a:lnTo>
                  <a:lnTo>
                    <a:pt x="148848" y="308949"/>
                  </a:lnTo>
                  <a:lnTo>
                    <a:pt x="143921" y="315017"/>
                  </a:lnTo>
                  <a:lnTo>
                    <a:pt x="138176" y="319661"/>
                  </a:lnTo>
                  <a:lnTo>
                    <a:pt x="131322" y="322949"/>
                  </a:lnTo>
                  <a:lnTo>
                    <a:pt x="123066" y="324951"/>
                  </a:lnTo>
                  <a:lnTo>
                    <a:pt x="113116" y="325736"/>
                  </a:lnTo>
                  <a:lnTo>
                    <a:pt x="101179" y="325375"/>
                  </a:lnTo>
                  <a:lnTo>
                    <a:pt x="86963" y="323935"/>
                  </a:lnTo>
                  <a:lnTo>
                    <a:pt x="70175" y="321487"/>
                  </a:lnTo>
                  <a:lnTo>
                    <a:pt x="50523" y="318101"/>
                  </a:lnTo>
                  <a:lnTo>
                    <a:pt x="27714" y="313845"/>
                  </a:lnTo>
                  <a:lnTo>
                    <a:pt x="1456" y="308790"/>
                  </a:lnTo>
                  <a:lnTo>
                    <a:pt x="0" y="308508"/>
                  </a:lnTo>
                  <a:lnTo>
                    <a:pt x="18862" y="325595"/>
                  </a:lnTo>
                  <a:lnTo>
                    <a:pt x="35380" y="340447"/>
                  </a:lnTo>
                  <a:lnTo>
                    <a:pt x="49827" y="353203"/>
                  </a:lnTo>
                  <a:lnTo>
                    <a:pt x="62480" y="364004"/>
                  </a:lnTo>
                  <a:lnTo>
                    <a:pt x="73613" y="372991"/>
                  </a:lnTo>
                  <a:lnTo>
                    <a:pt x="83501" y="380303"/>
                  </a:lnTo>
                  <a:lnTo>
                    <a:pt x="92420" y="386080"/>
                  </a:lnTo>
                  <a:lnTo>
                    <a:pt x="100643" y="390464"/>
                  </a:lnTo>
                  <a:lnTo>
                    <a:pt x="108447" y="393594"/>
                  </a:lnTo>
                  <a:lnTo>
                    <a:pt x="116107" y="395611"/>
                  </a:lnTo>
                  <a:lnTo>
                    <a:pt x="123897" y="396655"/>
                  </a:lnTo>
                  <a:lnTo>
                    <a:pt x="132092" y="396866"/>
                  </a:lnTo>
                  <a:lnTo>
                    <a:pt x="140968" y="396384"/>
                  </a:lnTo>
                  <a:lnTo>
                    <a:pt x="150800" y="395351"/>
                  </a:lnTo>
                  <a:lnTo>
                    <a:pt x="161862" y="393906"/>
                  </a:lnTo>
                  <a:lnTo>
                    <a:pt x="166243" y="393306"/>
                  </a:lnTo>
                  <a:close/>
                </a:path>
              </a:pathLst>
            </a:custGeom>
            <a:solidFill>
              <a:srgbClr val="FFFFFF"/>
            </a:solidFill>
          </p:spPr>
          <p:txBody>
            <a:bodyPr wrap="square" lIns="0" tIns="0" rIns="0" bIns="0" rtlCol="0">
              <a:noAutofit/>
            </a:bodyPr>
            <a:lstStyle/>
            <a:p>
              <a:endParaRPr/>
            </a:p>
          </p:txBody>
        </p:sp>
        <p:sp>
          <p:nvSpPr>
            <p:cNvPr id="22" name="object 22"/>
            <p:cNvSpPr/>
            <p:nvPr/>
          </p:nvSpPr>
          <p:spPr>
            <a:xfrm>
              <a:off x="6936823" y="654420"/>
              <a:ext cx="3573246" cy="786104"/>
            </a:xfrm>
            <a:custGeom>
              <a:avLst/>
              <a:gdLst/>
              <a:ahLst/>
              <a:cxnLst/>
              <a:rect l="l" t="t" r="r" b="b"/>
              <a:pathLst>
                <a:path w="3573246" h="786104">
                  <a:moveTo>
                    <a:pt x="166243" y="393306"/>
                  </a:moveTo>
                  <a:lnTo>
                    <a:pt x="166243" y="706335"/>
                  </a:lnTo>
                  <a:lnTo>
                    <a:pt x="167561" y="720860"/>
                  </a:lnTo>
                  <a:lnTo>
                    <a:pt x="185471" y="758281"/>
                  </a:lnTo>
                  <a:lnTo>
                    <a:pt x="219384" y="781554"/>
                  </a:lnTo>
                  <a:lnTo>
                    <a:pt x="245999" y="786104"/>
                  </a:lnTo>
                  <a:lnTo>
                    <a:pt x="3493477" y="786104"/>
                  </a:lnTo>
                  <a:lnTo>
                    <a:pt x="3534206" y="774938"/>
                  </a:lnTo>
                  <a:lnTo>
                    <a:pt x="3562898" y="745656"/>
                  </a:lnTo>
                  <a:lnTo>
                    <a:pt x="3573246" y="706335"/>
                  </a:lnTo>
                  <a:lnTo>
                    <a:pt x="3573246" y="79756"/>
                  </a:lnTo>
                  <a:lnTo>
                    <a:pt x="3562078" y="39027"/>
                  </a:lnTo>
                  <a:lnTo>
                    <a:pt x="3532792" y="10341"/>
                  </a:lnTo>
                  <a:lnTo>
                    <a:pt x="3493477" y="0"/>
                  </a:lnTo>
                  <a:lnTo>
                    <a:pt x="245999" y="0"/>
                  </a:lnTo>
                  <a:lnTo>
                    <a:pt x="205273" y="11166"/>
                  </a:lnTo>
                  <a:lnTo>
                    <a:pt x="176584" y="40449"/>
                  </a:lnTo>
                  <a:lnTo>
                    <a:pt x="166243" y="79756"/>
                  </a:lnTo>
                  <a:lnTo>
                    <a:pt x="166243" y="269036"/>
                  </a:lnTo>
                  <a:lnTo>
                    <a:pt x="161657" y="281499"/>
                  </a:lnTo>
                  <a:lnTo>
                    <a:pt x="157424" y="292259"/>
                  </a:lnTo>
                  <a:lnTo>
                    <a:pt x="153252" y="301386"/>
                  </a:lnTo>
                  <a:lnTo>
                    <a:pt x="148848" y="308949"/>
                  </a:lnTo>
                  <a:lnTo>
                    <a:pt x="143921" y="315017"/>
                  </a:lnTo>
                  <a:lnTo>
                    <a:pt x="138176" y="319661"/>
                  </a:lnTo>
                  <a:lnTo>
                    <a:pt x="131322" y="322949"/>
                  </a:lnTo>
                  <a:lnTo>
                    <a:pt x="123066" y="324951"/>
                  </a:lnTo>
                  <a:lnTo>
                    <a:pt x="113116" y="325736"/>
                  </a:lnTo>
                  <a:lnTo>
                    <a:pt x="101179" y="325375"/>
                  </a:lnTo>
                  <a:lnTo>
                    <a:pt x="86963" y="323935"/>
                  </a:lnTo>
                  <a:lnTo>
                    <a:pt x="70175" y="321487"/>
                  </a:lnTo>
                  <a:lnTo>
                    <a:pt x="50523" y="318101"/>
                  </a:lnTo>
                  <a:lnTo>
                    <a:pt x="27714" y="313845"/>
                  </a:lnTo>
                  <a:lnTo>
                    <a:pt x="1456" y="308790"/>
                  </a:lnTo>
                  <a:lnTo>
                    <a:pt x="0" y="308508"/>
                  </a:lnTo>
                  <a:lnTo>
                    <a:pt x="18862" y="325595"/>
                  </a:lnTo>
                  <a:lnTo>
                    <a:pt x="35380" y="340447"/>
                  </a:lnTo>
                  <a:lnTo>
                    <a:pt x="49827" y="353203"/>
                  </a:lnTo>
                  <a:lnTo>
                    <a:pt x="62480" y="364004"/>
                  </a:lnTo>
                  <a:lnTo>
                    <a:pt x="73613" y="372991"/>
                  </a:lnTo>
                  <a:lnTo>
                    <a:pt x="83501" y="380303"/>
                  </a:lnTo>
                  <a:lnTo>
                    <a:pt x="92420" y="386080"/>
                  </a:lnTo>
                  <a:lnTo>
                    <a:pt x="100643" y="390464"/>
                  </a:lnTo>
                  <a:lnTo>
                    <a:pt x="108447" y="393594"/>
                  </a:lnTo>
                  <a:lnTo>
                    <a:pt x="116107" y="395611"/>
                  </a:lnTo>
                  <a:lnTo>
                    <a:pt x="123897" y="396655"/>
                  </a:lnTo>
                  <a:lnTo>
                    <a:pt x="132092" y="396866"/>
                  </a:lnTo>
                  <a:lnTo>
                    <a:pt x="140968" y="396384"/>
                  </a:lnTo>
                  <a:lnTo>
                    <a:pt x="150800" y="395351"/>
                  </a:lnTo>
                  <a:lnTo>
                    <a:pt x="161862" y="393906"/>
                  </a:lnTo>
                  <a:lnTo>
                    <a:pt x="166243" y="393306"/>
                  </a:lnTo>
                  <a:close/>
                </a:path>
              </a:pathLst>
            </a:custGeom>
            <a:ln w="12700">
              <a:solidFill>
                <a:srgbClr val="939597"/>
              </a:solidFill>
            </a:ln>
          </p:spPr>
          <p:txBody>
            <a:bodyPr wrap="square" lIns="0" tIns="0" rIns="0" bIns="0" rtlCol="0">
              <a:noAutofit/>
            </a:bodyPr>
            <a:lstStyle/>
            <a:p>
              <a:endParaRPr/>
            </a:p>
          </p:txBody>
        </p:sp>
        <p:sp>
          <p:nvSpPr>
            <p:cNvPr id="23" name="object 23"/>
            <p:cNvSpPr/>
            <p:nvPr/>
          </p:nvSpPr>
          <p:spPr>
            <a:xfrm>
              <a:off x="10827004"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6DCFF6"/>
            </a:solidFill>
          </p:spPr>
          <p:txBody>
            <a:bodyPr wrap="square" lIns="0" tIns="0" rIns="0" bIns="0" rtlCol="0">
              <a:noAutofit/>
            </a:bodyPr>
            <a:lstStyle/>
            <a:p>
              <a:endParaRPr/>
            </a:p>
          </p:txBody>
        </p:sp>
        <p:sp>
          <p:nvSpPr>
            <p:cNvPr id="24" name="object 24"/>
            <p:cNvSpPr/>
            <p:nvPr/>
          </p:nvSpPr>
          <p:spPr>
            <a:xfrm>
              <a:off x="10462253"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12" name="object 12"/>
            <p:cNvSpPr txBox="1"/>
            <p:nvPr/>
          </p:nvSpPr>
          <p:spPr>
            <a:xfrm>
              <a:off x="1523363" y="1093616"/>
              <a:ext cx="1892937" cy="254000"/>
            </a:xfrm>
            <a:prstGeom prst="rect">
              <a:avLst/>
            </a:prstGeom>
          </p:spPr>
          <p:txBody>
            <a:bodyPr wrap="square" lIns="0" tIns="12700" rIns="0" bIns="0" rtlCol="0">
              <a:noAutofit/>
            </a:bodyPr>
            <a:lstStyle/>
            <a:p>
              <a:pPr marL="12700">
                <a:lnSpc>
                  <a:spcPts val="2000"/>
                </a:lnSpc>
              </a:pPr>
              <a:r>
                <a:rPr lang="es-ES" sz="1800" dirty="0">
                  <a:solidFill>
                    <a:srgbClr val="00ADEF"/>
                  </a:solidFill>
                  <a:latin typeface="Times New Roman" panose="02020603050405020304" pitchFamily="18" charset="0"/>
                  <a:cs typeface="Times New Roman" panose="02020603050405020304" pitchFamily="18" charset="0"/>
                </a:rPr>
                <a:t>Comida perdida</a:t>
              </a:r>
              <a:endParaRPr sz="1800" dirty="0">
                <a:latin typeface="Times New Roman" panose="02020603050405020304" pitchFamily="18" charset="0"/>
                <a:cs typeface="Times New Roman" panose="02020603050405020304" pitchFamily="18" charset="0"/>
              </a:endParaRPr>
            </a:p>
          </p:txBody>
        </p:sp>
        <p:sp>
          <p:nvSpPr>
            <p:cNvPr id="11" name="object 11"/>
            <p:cNvSpPr txBox="1"/>
            <p:nvPr/>
          </p:nvSpPr>
          <p:spPr>
            <a:xfrm>
              <a:off x="442650" y="1738141"/>
              <a:ext cx="4497599" cy="2235619"/>
            </a:xfrm>
            <a:prstGeom prst="rect">
              <a:avLst/>
            </a:prstGeom>
          </p:spPr>
          <p:txBody>
            <a:bodyPr wrap="square" lIns="0" tIns="6604" rIns="0" bIns="0" rtlCol="0">
              <a:noAutofit/>
            </a:bodyPr>
            <a:lstStyle/>
            <a:p>
              <a:pPr marR="16785" indent="120650" algn="just">
                <a:lnSpc>
                  <a:spcPts val="1300"/>
                </a:lnSpc>
              </a:pPr>
              <a:r>
                <a:rPr lang="es-ES" sz="900" dirty="0">
                  <a:latin typeface="Malgun Gothic"/>
                  <a:cs typeface="Malgun Gothic"/>
                </a:rPr>
                <a:t>Un joven pobre viajó por Europa desde el Atlántico hasta un nuevo continente en barco. Apenas logró juntar sólo un poco de dinero para comprar el billete del barco, y no podía permitirse el lujo de comer en un restaurante muy caro. Así que comía pedazos de pan seco y leche, y fue muy difícil para un joven como él con apetito, aguantar durante cinco días de navegación.</a:t>
              </a:r>
            </a:p>
            <a:p>
              <a:pPr marR="16785" indent="120650" algn="just">
                <a:lnSpc>
                  <a:spcPts val="1300"/>
                </a:lnSpc>
              </a:pPr>
              <a:r>
                <a:rPr lang="es-ES" sz="900" dirty="0">
                  <a:latin typeface="Malgun Gothic"/>
                  <a:cs typeface="Malgun Gothic"/>
                </a:rPr>
                <a:t>En la mañana del quinto día, ya no podía soportar el hambre y entró en el comedor ciegamente y comió lo que había muy de prisa. Luego inquietandose su corazón, le dijo al dueño del restaurante:</a:t>
              </a:r>
            </a:p>
            <a:p>
              <a:pPr marR="16785" indent="120650" algn="just">
                <a:lnSpc>
                  <a:spcPts val="1300"/>
                </a:lnSpc>
              </a:pPr>
              <a:r>
                <a:rPr lang="es-ES" sz="900" dirty="0">
                  <a:latin typeface="Malgun Gothic"/>
                  <a:cs typeface="Malgun Gothic"/>
                </a:rPr>
                <a:t>"Lo siento. No podía soportar el olor a comida deliciosa, con este hambre···.”</a:t>
              </a:r>
            </a:p>
            <a:p>
              <a:pPr marR="16785" indent="120650" algn="just">
                <a:lnSpc>
                  <a:spcPts val="1300"/>
                </a:lnSpc>
              </a:pPr>
              <a:r>
                <a:rPr lang="es-ES" sz="900" dirty="0">
                  <a:latin typeface="Malgun Gothic"/>
                  <a:cs typeface="Malgun Gothic"/>
                </a:rPr>
                <a:t>Entonces el dueño se sorprendió y dijo:</a:t>
              </a:r>
            </a:p>
            <a:p>
              <a:pPr marR="16785" indent="120650" algn="just">
                <a:lnSpc>
                  <a:spcPts val="1300"/>
                </a:lnSpc>
              </a:pPr>
              <a:r>
                <a:rPr lang="es-ES" sz="900" dirty="0">
                  <a:latin typeface="Malgun Gothic"/>
                  <a:cs typeface="Malgun Gothic"/>
                </a:rPr>
                <a:t>“Pero ¿qué dices? ¿No sabías que tu billete de barco ya tenía la comida pagada?”</a:t>
              </a:r>
            </a:p>
            <a:p>
              <a:pPr marR="16785" indent="120650" algn="just">
                <a:lnSpc>
                  <a:spcPts val="1300"/>
                </a:lnSpc>
              </a:pPr>
              <a:r>
                <a:rPr lang="es-ES" sz="900" dirty="0">
                  <a:latin typeface="Malgun Gothic"/>
                  <a:cs typeface="Malgun Gothic"/>
                </a:rPr>
                <a:t>Nosotros también tenemos el privilegio de comer todos los días del maná del cielo. Pero no deberías tener hambre sin saber de esto···.</a:t>
              </a:r>
            </a:p>
          </p:txBody>
        </p:sp>
        <p:sp>
          <p:nvSpPr>
            <p:cNvPr id="10" name="object 10"/>
            <p:cNvSpPr txBox="1"/>
            <p:nvPr/>
          </p:nvSpPr>
          <p:spPr>
            <a:xfrm>
              <a:off x="6084262" y="1859023"/>
              <a:ext cx="4368068" cy="520776"/>
            </a:xfrm>
            <a:prstGeom prst="rect">
              <a:avLst/>
            </a:prstGeom>
          </p:spPr>
          <p:txBody>
            <a:bodyPr wrap="square" lIns="0" tIns="6604" rIns="0" bIns="0" rtlCol="0">
              <a:noAutofit/>
            </a:bodyPr>
            <a:lstStyle/>
            <a:p>
              <a:pPr indent="120650" algn="just"/>
              <a:r>
                <a:rPr lang="es-ES" sz="900" dirty="0">
                  <a:latin typeface="Malgun Gothic"/>
                  <a:cs typeface="Malgun Gothic"/>
                </a:rPr>
                <a:t>Aquellos que son salvos pueden ser probados y cometer pecado, pero no pueden rechazar el evangelio. Rechazar el evangelio es obstaculizar la evangelización y deshonrar deliberadamente el nombre de Dios, y aquellos que se dan cuenta del amor de Dios no pueden cometer estos pecados.</a:t>
              </a:r>
            </a:p>
          </p:txBody>
        </p:sp>
        <p:sp>
          <p:nvSpPr>
            <p:cNvPr id="9" name="object 9"/>
            <p:cNvSpPr txBox="1"/>
            <p:nvPr/>
          </p:nvSpPr>
          <p:spPr>
            <a:xfrm>
              <a:off x="6084262" y="2621061"/>
              <a:ext cx="4362364" cy="520776"/>
            </a:xfrm>
            <a:prstGeom prst="rect">
              <a:avLst/>
            </a:prstGeom>
          </p:spPr>
          <p:txBody>
            <a:bodyPr wrap="square" lIns="0" tIns="6604" rIns="0" bIns="0" rtlCol="0">
              <a:noAutofit/>
            </a:bodyPr>
            <a:lstStyle/>
            <a:p>
              <a:pPr indent="120650" algn="just"/>
              <a:r>
                <a:rPr lang="es-ES" sz="900" dirty="0">
                  <a:latin typeface="Malgun Gothic"/>
                  <a:cs typeface="Malgun Gothic"/>
                </a:rPr>
                <a:t>Una madre entró en una casa donde estaba ardiendo el fuego para salvar a su hijo, apenas logró salvar a su hijo, y su madre ha sufrido horribles quemaduras en todo el cuerpo, si el hijo conoce el amor de su madre, ¿puede avergonzarse de su madre y perseguirla?</a:t>
              </a:r>
            </a:p>
          </p:txBody>
        </p:sp>
        <p:sp>
          <p:nvSpPr>
            <p:cNvPr id="8" name="object 8"/>
            <p:cNvSpPr txBox="1"/>
            <p:nvPr/>
          </p:nvSpPr>
          <p:spPr>
            <a:xfrm>
              <a:off x="6084262" y="3383099"/>
              <a:ext cx="4367685" cy="711314"/>
            </a:xfrm>
            <a:prstGeom prst="rect">
              <a:avLst/>
            </a:prstGeom>
          </p:spPr>
          <p:txBody>
            <a:bodyPr wrap="square" lIns="0" tIns="6604" rIns="0" bIns="0" rtlCol="0">
              <a:noAutofit/>
            </a:bodyPr>
            <a:lstStyle/>
            <a:p>
              <a:pPr marR="16785" indent="120650" algn="just"/>
              <a:r>
                <a:rPr lang="es-ES" sz="900" dirty="0">
                  <a:latin typeface="Malgun Gothic"/>
                  <a:cs typeface="Malgun Gothic"/>
                </a:rPr>
                <a:t>Del mismo modo, si es una persona que realmente se dio cuenta del amor de Jesús, que soportó toda la vergüenza, la humillación y el dolor en la cruz para salvar a sí mismo, nunca podrá avergonzarse ni rechazar el Evangelio. Si existe una persona así, esa persona no se habría dado cuenta del amor de Dios desde el principio.</a:t>
              </a:r>
            </a:p>
          </p:txBody>
        </p:sp>
        <p:sp>
          <p:nvSpPr>
            <p:cNvPr id="7" name="object 7"/>
            <p:cNvSpPr txBox="1"/>
            <p:nvPr/>
          </p:nvSpPr>
          <p:spPr>
            <a:xfrm>
              <a:off x="442650" y="4201394"/>
              <a:ext cx="4480242" cy="330238"/>
            </a:xfrm>
            <a:prstGeom prst="rect">
              <a:avLst/>
            </a:prstGeom>
          </p:spPr>
          <p:txBody>
            <a:bodyPr wrap="square" lIns="0" tIns="6635" rIns="0" bIns="0" rtlCol="0">
              <a:noAutofit/>
            </a:bodyPr>
            <a:lstStyle/>
            <a:p>
              <a:pPr indent="120650" algn="just">
                <a:lnSpc>
                  <a:spcPts val="1300"/>
                </a:lnSpc>
              </a:pPr>
              <a:r>
                <a:rPr lang="es-ES" sz="900" dirty="0">
                  <a:solidFill>
                    <a:srgbClr val="00ADEF"/>
                  </a:solidFill>
                  <a:latin typeface="Malgun Gothic"/>
                  <a:cs typeface="Malgun Gothic"/>
                </a:rPr>
                <a:t>Desead, como niños recién nacidos, la leche espiritual no adulterada, para que por ella crezcáis para salvación, (1P 2:2)</a:t>
              </a:r>
            </a:p>
          </p:txBody>
        </p:sp>
        <p:sp>
          <p:nvSpPr>
            <p:cNvPr id="6" name="object 6"/>
            <p:cNvSpPr txBox="1"/>
            <p:nvPr/>
          </p:nvSpPr>
          <p:spPr>
            <a:xfrm>
              <a:off x="6084262" y="4322047"/>
              <a:ext cx="4367697" cy="495401"/>
            </a:xfrm>
            <a:prstGeom prst="rect">
              <a:avLst/>
            </a:prstGeom>
          </p:spPr>
          <p:txBody>
            <a:bodyPr wrap="square" lIns="0" tIns="6635" rIns="0" bIns="0" rtlCol="0">
              <a:noAutofit/>
            </a:bodyPr>
            <a:lstStyle/>
            <a:p>
              <a:pPr marR="16785" indent="120650" algn="just"/>
              <a:r>
                <a:rPr lang="es-ES" sz="900" dirty="0">
                  <a:solidFill>
                    <a:srgbClr val="00ADEF"/>
                  </a:solidFill>
                  <a:latin typeface="Malgun Gothic"/>
                  <a:cs typeface="Malgun Gothic"/>
                </a:rPr>
                <a:t>Estas siempre están aprendiendo, y nunca pueden llegar al conocimiento de la verdad. Y de la manera que Janes y Jambres resistieron a Moisés, así también éstos resisten a la verdad; hombres corruptos de entendimiento, réprobos en cuanto a la fe.</a:t>
              </a:r>
              <a:r>
                <a:rPr sz="900" dirty="0">
                  <a:solidFill>
                    <a:srgbClr val="00ADEF"/>
                  </a:solidFill>
                  <a:latin typeface="Malgun Gothic"/>
                  <a:cs typeface="Malgun Gothic"/>
                </a:rPr>
                <a:t> (</a:t>
              </a:r>
              <a:r>
                <a:rPr lang="es-ES" sz="900" dirty="0">
                  <a:solidFill>
                    <a:srgbClr val="00ADEF"/>
                  </a:solidFill>
                  <a:latin typeface="Malgun Gothic"/>
                  <a:cs typeface="Malgun Gothic"/>
                </a:rPr>
                <a:t>2Ti</a:t>
              </a:r>
              <a:r>
                <a:rPr sz="900" dirty="0">
                  <a:solidFill>
                    <a:srgbClr val="00ADEF"/>
                  </a:solidFill>
                  <a:latin typeface="Malgun Gothic"/>
                  <a:cs typeface="Malgun Gothic"/>
                </a:rPr>
                <a:t> 3:7~8)</a:t>
              </a:r>
              <a:endParaRPr sz="900" dirty="0">
                <a:latin typeface="Malgun Gothic"/>
                <a:cs typeface="Malgun Gothic"/>
              </a:endParaRPr>
            </a:p>
          </p:txBody>
        </p:sp>
        <p:sp>
          <p:nvSpPr>
            <p:cNvPr id="5" name="object 5"/>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96</a:t>
              </a:r>
              <a:endParaRPr sz="1000">
                <a:latin typeface="Times New Roman"/>
                <a:cs typeface="Times New Roman"/>
              </a:endParaRPr>
            </a:p>
          </p:txBody>
        </p:sp>
        <p:sp>
          <p:nvSpPr>
            <p:cNvPr id="4" name="object 4"/>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97</a:t>
              </a:r>
              <a:endParaRPr sz="1000">
                <a:latin typeface="Times New Roman"/>
                <a:cs typeface="Times New Roman"/>
              </a:endParaRPr>
            </a:p>
          </p:txBody>
        </p:sp>
        <p:sp>
          <p:nvSpPr>
            <p:cNvPr id="37" name="object 7">
              <a:extLst>
                <a:ext uri="{FF2B5EF4-FFF2-40B4-BE49-F238E27FC236}">
                  <a16:creationId xmlns:a16="http://schemas.microsoft.com/office/drawing/2014/main" id="{C2A776EA-DA91-4C41-A9D1-D46AAE9605B8}"/>
                </a:ext>
              </a:extLst>
            </p:cNvPr>
            <p:cNvSpPr txBox="1"/>
            <p:nvPr/>
          </p:nvSpPr>
          <p:spPr>
            <a:xfrm>
              <a:off x="527050" y="1003300"/>
              <a:ext cx="685800" cy="330200"/>
            </a:xfrm>
            <a:prstGeom prst="rect">
              <a:avLst/>
            </a:prstGeom>
          </p:spPr>
          <p:txBody>
            <a:bodyPr wrap="square" lIns="0" tIns="16160" rIns="0" bIns="0" rtlCol="0" anchor="t">
              <a:noAutofit/>
            </a:bodyPr>
            <a:lstStyle/>
            <a:p>
              <a:pPr marL="12700" algn="ctr">
                <a:lnSpc>
                  <a:spcPts val="2545"/>
                </a:lnSpc>
              </a:pPr>
              <a:r>
                <a:rPr lang="es-ES" sz="1100" b="1" dirty="0">
                  <a:latin typeface="Times New Roman"/>
                  <a:cs typeface="Times New Roman"/>
                </a:rPr>
                <a:t>Alegoría</a:t>
              </a:r>
              <a:endParaRPr sz="1100" b="1" dirty="0">
                <a:latin typeface="Times New Roman"/>
                <a:cs typeface="Times New Roman"/>
              </a:endParaRPr>
            </a:p>
          </p:txBody>
        </p:sp>
        <p:sp>
          <p:nvSpPr>
            <p:cNvPr id="38" name="object 3">
              <a:extLst>
                <a:ext uri="{FF2B5EF4-FFF2-40B4-BE49-F238E27FC236}">
                  <a16:creationId xmlns:a16="http://schemas.microsoft.com/office/drawing/2014/main" id="{5890F67A-6A3A-422C-8B2A-83180F82C088}"/>
                </a:ext>
              </a:extLst>
            </p:cNvPr>
            <p:cNvSpPr txBox="1"/>
            <p:nvPr/>
          </p:nvSpPr>
          <p:spPr>
            <a:xfrm rot="21060000">
              <a:off x="5943549" y="455941"/>
              <a:ext cx="1172656" cy="254000"/>
            </a:xfrm>
            <a:prstGeom prst="rect">
              <a:avLst/>
            </a:prstGeom>
          </p:spPr>
          <p:txBody>
            <a:bodyPr wrap="square" lIns="0" tIns="12700" rIns="0" bIns="0" rtlCol="0">
              <a:noAutofit/>
            </a:bodyPr>
            <a:lstStyle/>
            <a:p>
              <a:pPr>
                <a:lnSpc>
                  <a:spcPts val="2000"/>
                </a:lnSpc>
              </a:pPr>
              <a:r>
                <a:rPr lang="es-ES" sz="1000" b="1" dirty="0">
                  <a:latin typeface="Times New Roman"/>
                  <a:cs typeface="Times New Roman"/>
                </a:rPr>
                <a:t>Tengo una pregunta~</a:t>
              </a:r>
              <a:endParaRPr sz="1000" b="1" dirty="0">
                <a:latin typeface="Times New Roman"/>
                <a:cs typeface="Times New Roman"/>
              </a:endParaRPr>
            </a:p>
          </p:txBody>
        </p:sp>
        <p:sp>
          <p:nvSpPr>
            <p:cNvPr id="39" name="object 2">
              <a:extLst>
                <a:ext uri="{FF2B5EF4-FFF2-40B4-BE49-F238E27FC236}">
                  <a16:creationId xmlns:a16="http://schemas.microsoft.com/office/drawing/2014/main" id="{BC12A174-9685-4614-9071-D7CBC13EAF0E}"/>
                </a:ext>
              </a:extLst>
            </p:cNvPr>
            <p:cNvSpPr txBox="1"/>
            <p:nvPr/>
          </p:nvSpPr>
          <p:spPr>
            <a:xfrm>
              <a:off x="6845300" y="654088"/>
              <a:ext cx="3672839" cy="877823"/>
            </a:xfrm>
            <a:prstGeom prst="rect">
              <a:avLst/>
            </a:prstGeom>
          </p:spPr>
          <p:txBody>
            <a:bodyPr wrap="square" lIns="0" tIns="3495" rIns="0" bIns="0" rtlCol="0">
              <a:noAutofit/>
            </a:bodyPr>
            <a:lstStyle/>
            <a:p>
              <a:pPr>
                <a:lnSpc>
                  <a:spcPts val="700"/>
                </a:lnSpc>
              </a:pPr>
              <a:endParaRPr sz="1000" dirty="0"/>
            </a:p>
            <a:p>
              <a:pPr marL="496415">
                <a:lnSpc>
                  <a:spcPct val="143312"/>
                </a:lnSpc>
                <a:spcBef>
                  <a:spcPts val="1000"/>
                </a:spcBef>
              </a:pPr>
              <a:r>
                <a:rPr lang="es-ES" sz="1000" dirty="0">
                  <a:solidFill>
                    <a:srgbClr val="00ADEF"/>
                  </a:solidFill>
                  <a:latin typeface="Malgun Gothic"/>
                  <a:cs typeface="Malgun Gothic"/>
                </a:rPr>
                <a:t>¿Puede una persona salva rechazar el evangelio?</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그룹 1">
            <a:extLst>
              <a:ext uri="{FF2B5EF4-FFF2-40B4-BE49-F238E27FC236}">
                <a16:creationId xmlns:a16="http://schemas.microsoft.com/office/drawing/2014/main" id="{CBF653A6-9E09-4D30-B0E8-37DEEB98184C}"/>
              </a:ext>
            </a:extLst>
          </p:cNvPr>
          <p:cNvGrpSpPr/>
          <p:nvPr/>
        </p:nvGrpSpPr>
        <p:grpSpPr>
          <a:xfrm>
            <a:off x="0" y="-12"/>
            <a:ext cx="10943995" cy="7992008"/>
            <a:chOff x="0" y="-12"/>
            <a:chExt cx="10943995" cy="7992008"/>
          </a:xfrm>
        </p:grpSpPr>
        <p:sp>
          <p:nvSpPr>
            <p:cNvPr id="49" name="object 49"/>
            <p:cNvSpPr/>
            <p:nvPr/>
          </p:nvSpPr>
          <p:spPr>
            <a:xfrm>
              <a:off x="113309" y="0"/>
              <a:ext cx="10709986" cy="7991995"/>
            </a:xfrm>
            <a:custGeom>
              <a:avLst/>
              <a:gdLst/>
              <a:ahLst/>
              <a:cxnLst/>
              <a:rect l="l" t="t" r="r" b="b"/>
              <a:pathLst>
                <a:path w="10709986" h="7991995">
                  <a:moveTo>
                    <a:pt x="0" y="7991995"/>
                  </a:moveTo>
                  <a:lnTo>
                    <a:pt x="10709986" y="7991995"/>
                  </a:lnTo>
                  <a:lnTo>
                    <a:pt x="10709986" y="0"/>
                  </a:lnTo>
                  <a:lnTo>
                    <a:pt x="0" y="0"/>
                  </a:lnTo>
                  <a:lnTo>
                    <a:pt x="0" y="7991995"/>
                  </a:lnTo>
                  <a:close/>
                </a:path>
              </a:pathLst>
            </a:custGeom>
            <a:solidFill>
              <a:srgbClr val="C6EAFB"/>
            </a:solidFill>
          </p:spPr>
          <p:txBody>
            <a:bodyPr wrap="square" lIns="0" tIns="0" rIns="0" bIns="0" rtlCol="0">
              <a:noAutofit/>
            </a:bodyPr>
            <a:lstStyle/>
            <a:p>
              <a:endParaRPr/>
            </a:p>
          </p:txBody>
        </p:sp>
        <p:sp>
          <p:nvSpPr>
            <p:cNvPr id="38" name="object 38"/>
            <p:cNvSpPr/>
            <p:nvPr/>
          </p:nvSpPr>
          <p:spPr>
            <a:xfrm>
              <a:off x="5851700" y="320295"/>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39" name="object 39"/>
            <p:cNvSpPr/>
            <p:nvPr/>
          </p:nvSpPr>
          <p:spPr>
            <a:xfrm>
              <a:off x="10574106" y="396495"/>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40" name="object 40"/>
            <p:cNvSpPr/>
            <p:nvPr/>
          </p:nvSpPr>
          <p:spPr>
            <a:xfrm>
              <a:off x="10574106" y="7588098"/>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41" name="object 41"/>
            <p:cNvSpPr/>
            <p:nvPr/>
          </p:nvSpPr>
          <p:spPr>
            <a:xfrm>
              <a:off x="5902500" y="7588098"/>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43" name="object 43"/>
            <p:cNvSpPr/>
            <p:nvPr/>
          </p:nvSpPr>
          <p:spPr>
            <a:xfrm>
              <a:off x="10458552" y="748430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44" name="object 44"/>
            <p:cNvSpPr/>
            <p:nvPr/>
          </p:nvSpPr>
          <p:spPr>
            <a:xfrm>
              <a:off x="10823295" y="-12"/>
              <a:ext cx="120700" cy="7992008"/>
            </a:xfrm>
            <a:custGeom>
              <a:avLst/>
              <a:gdLst/>
              <a:ahLst/>
              <a:cxnLst/>
              <a:rect l="l" t="t" r="r" b="b"/>
              <a:pathLst>
                <a:path w="120700" h="7992008">
                  <a:moveTo>
                    <a:pt x="120700" y="12"/>
                  </a:moveTo>
                  <a:lnTo>
                    <a:pt x="0" y="12"/>
                  </a:lnTo>
                  <a:lnTo>
                    <a:pt x="0" y="7992008"/>
                  </a:lnTo>
                  <a:lnTo>
                    <a:pt x="120700" y="7992008"/>
                  </a:lnTo>
                  <a:lnTo>
                    <a:pt x="120700" y="12"/>
                  </a:lnTo>
                  <a:close/>
                </a:path>
              </a:pathLst>
            </a:custGeom>
            <a:solidFill>
              <a:srgbClr val="6DCFF6"/>
            </a:solidFill>
          </p:spPr>
          <p:txBody>
            <a:bodyPr wrap="square" lIns="0" tIns="0" rIns="0" bIns="0" rtlCol="0">
              <a:noAutofit/>
            </a:bodyPr>
            <a:lstStyle/>
            <a:p>
              <a:endParaRPr/>
            </a:p>
          </p:txBody>
        </p:sp>
        <p:sp>
          <p:nvSpPr>
            <p:cNvPr id="45" name="object 45"/>
            <p:cNvSpPr/>
            <p:nvPr/>
          </p:nvSpPr>
          <p:spPr>
            <a:xfrm>
              <a:off x="7060486" y="876867"/>
              <a:ext cx="3484905" cy="693623"/>
            </a:xfrm>
            <a:custGeom>
              <a:avLst/>
              <a:gdLst/>
              <a:ahLst/>
              <a:cxnLst/>
              <a:rect l="l" t="t" r="r" b="b"/>
              <a:pathLst>
                <a:path w="3484905" h="693623">
                  <a:moveTo>
                    <a:pt x="152400" y="0"/>
                  </a:moveTo>
                  <a:lnTo>
                    <a:pt x="109547" y="6108"/>
                  </a:lnTo>
                  <a:lnTo>
                    <a:pt x="71415" y="23277"/>
                  </a:lnTo>
                  <a:lnTo>
                    <a:pt x="39737" y="49772"/>
                  </a:lnTo>
                  <a:lnTo>
                    <a:pt x="16247" y="83860"/>
                  </a:lnTo>
                  <a:lnTo>
                    <a:pt x="2678" y="123807"/>
                  </a:lnTo>
                  <a:lnTo>
                    <a:pt x="0" y="152400"/>
                  </a:lnTo>
                  <a:lnTo>
                    <a:pt x="0" y="541223"/>
                  </a:lnTo>
                  <a:lnTo>
                    <a:pt x="6108" y="584079"/>
                  </a:lnTo>
                  <a:lnTo>
                    <a:pt x="23277" y="622213"/>
                  </a:lnTo>
                  <a:lnTo>
                    <a:pt x="49772" y="653890"/>
                  </a:lnTo>
                  <a:lnTo>
                    <a:pt x="83860" y="677378"/>
                  </a:lnTo>
                  <a:lnTo>
                    <a:pt x="123807" y="690945"/>
                  </a:lnTo>
                  <a:lnTo>
                    <a:pt x="152400" y="693623"/>
                  </a:lnTo>
                  <a:lnTo>
                    <a:pt x="3332505" y="693623"/>
                  </a:lnTo>
                  <a:lnTo>
                    <a:pt x="3375362" y="687515"/>
                  </a:lnTo>
                  <a:lnTo>
                    <a:pt x="3413495" y="670349"/>
                  </a:lnTo>
                  <a:lnTo>
                    <a:pt x="3445172" y="643855"/>
                  </a:lnTo>
                  <a:lnTo>
                    <a:pt x="3468660" y="609767"/>
                  </a:lnTo>
                  <a:lnTo>
                    <a:pt x="3482227" y="569818"/>
                  </a:lnTo>
                  <a:lnTo>
                    <a:pt x="3484905" y="541223"/>
                  </a:lnTo>
                  <a:lnTo>
                    <a:pt x="3484905" y="152400"/>
                  </a:lnTo>
                  <a:lnTo>
                    <a:pt x="3478798" y="109547"/>
                  </a:lnTo>
                  <a:lnTo>
                    <a:pt x="3461631" y="71415"/>
                  </a:lnTo>
                  <a:lnTo>
                    <a:pt x="3435137" y="39737"/>
                  </a:lnTo>
                  <a:lnTo>
                    <a:pt x="3401050" y="16247"/>
                  </a:lnTo>
                  <a:lnTo>
                    <a:pt x="3361100" y="2678"/>
                  </a:lnTo>
                  <a:lnTo>
                    <a:pt x="3332505" y="0"/>
                  </a:lnTo>
                  <a:lnTo>
                    <a:pt x="152400" y="0"/>
                  </a:lnTo>
                  <a:close/>
                </a:path>
              </a:pathLst>
            </a:custGeom>
            <a:solidFill>
              <a:srgbClr val="8DD7F7"/>
            </a:solidFill>
          </p:spPr>
          <p:txBody>
            <a:bodyPr wrap="square" lIns="0" tIns="0" rIns="0" bIns="0" rtlCol="0">
              <a:noAutofit/>
            </a:bodyPr>
            <a:lstStyle/>
            <a:p>
              <a:endParaRPr/>
            </a:p>
          </p:txBody>
        </p:sp>
        <p:sp>
          <p:nvSpPr>
            <p:cNvPr id="46" name="object 46"/>
            <p:cNvSpPr/>
            <p:nvPr/>
          </p:nvSpPr>
          <p:spPr>
            <a:xfrm>
              <a:off x="6984425" y="781108"/>
              <a:ext cx="3484372" cy="693102"/>
            </a:xfrm>
            <a:custGeom>
              <a:avLst/>
              <a:gdLst/>
              <a:ahLst/>
              <a:cxnLst/>
              <a:rect l="l" t="t" r="r" b="b"/>
              <a:pathLst>
                <a:path w="3484372" h="693102">
                  <a:moveTo>
                    <a:pt x="152400" y="0"/>
                  </a:moveTo>
                  <a:lnTo>
                    <a:pt x="109547" y="6108"/>
                  </a:lnTo>
                  <a:lnTo>
                    <a:pt x="71415" y="23277"/>
                  </a:lnTo>
                  <a:lnTo>
                    <a:pt x="39737" y="49772"/>
                  </a:lnTo>
                  <a:lnTo>
                    <a:pt x="16247" y="83860"/>
                  </a:lnTo>
                  <a:lnTo>
                    <a:pt x="2678" y="123807"/>
                  </a:lnTo>
                  <a:lnTo>
                    <a:pt x="0" y="152400"/>
                  </a:lnTo>
                  <a:lnTo>
                    <a:pt x="0" y="540702"/>
                  </a:lnTo>
                  <a:lnTo>
                    <a:pt x="6108" y="583554"/>
                  </a:lnTo>
                  <a:lnTo>
                    <a:pt x="23277" y="621686"/>
                  </a:lnTo>
                  <a:lnTo>
                    <a:pt x="49772" y="653364"/>
                  </a:lnTo>
                  <a:lnTo>
                    <a:pt x="83860" y="676855"/>
                  </a:lnTo>
                  <a:lnTo>
                    <a:pt x="123807" y="690424"/>
                  </a:lnTo>
                  <a:lnTo>
                    <a:pt x="152400" y="693102"/>
                  </a:lnTo>
                  <a:lnTo>
                    <a:pt x="3331972" y="693102"/>
                  </a:lnTo>
                  <a:lnTo>
                    <a:pt x="3374828" y="686994"/>
                  </a:lnTo>
                  <a:lnTo>
                    <a:pt x="3412961" y="669825"/>
                  </a:lnTo>
                  <a:lnTo>
                    <a:pt x="3444638" y="643329"/>
                  </a:lnTo>
                  <a:lnTo>
                    <a:pt x="3468127" y="609241"/>
                  </a:lnTo>
                  <a:lnTo>
                    <a:pt x="3481694" y="569294"/>
                  </a:lnTo>
                  <a:lnTo>
                    <a:pt x="3484372" y="540702"/>
                  </a:lnTo>
                  <a:lnTo>
                    <a:pt x="3484372" y="152400"/>
                  </a:lnTo>
                  <a:lnTo>
                    <a:pt x="3478264" y="109547"/>
                  </a:lnTo>
                  <a:lnTo>
                    <a:pt x="3461098" y="71415"/>
                  </a:lnTo>
                  <a:lnTo>
                    <a:pt x="3434604" y="39737"/>
                  </a:lnTo>
                  <a:lnTo>
                    <a:pt x="3400516" y="16247"/>
                  </a:lnTo>
                  <a:lnTo>
                    <a:pt x="3360567" y="2678"/>
                  </a:lnTo>
                  <a:lnTo>
                    <a:pt x="3331972" y="0"/>
                  </a:lnTo>
                  <a:lnTo>
                    <a:pt x="152400" y="0"/>
                  </a:lnTo>
                  <a:close/>
                </a:path>
              </a:pathLst>
            </a:custGeom>
            <a:solidFill>
              <a:srgbClr val="FFFFFF"/>
            </a:solidFill>
          </p:spPr>
          <p:txBody>
            <a:bodyPr wrap="square" lIns="0" tIns="0" rIns="0" bIns="0" rtlCol="0">
              <a:noAutofit/>
            </a:bodyPr>
            <a:lstStyle/>
            <a:p>
              <a:endParaRPr/>
            </a:p>
          </p:txBody>
        </p:sp>
        <p:sp>
          <p:nvSpPr>
            <p:cNvPr id="47" name="object 47"/>
            <p:cNvSpPr/>
            <p:nvPr/>
          </p:nvSpPr>
          <p:spPr>
            <a:xfrm>
              <a:off x="6984425" y="781108"/>
              <a:ext cx="3484372" cy="693102"/>
            </a:xfrm>
            <a:custGeom>
              <a:avLst/>
              <a:gdLst/>
              <a:ahLst/>
              <a:cxnLst/>
              <a:rect l="l" t="t" r="r" b="b"/>
              <a:pathLst>
                <a:path w="3484372" h="693102">
                  <a:moveTo>
                    <a:pt x="152400" y="0"/>
                  </a:moveTo>
                  <a:lnTo>
                    <a:pt x="109547" y="6108"/>
                  </a:lnTo>
                  <a:lnTo>
                    <a:pt x="71415" y="23277"/>
                  </a:lnTo>
                  <a:lnTo>
                    <a:pt x="39737" y="49772"/>
                  </a:lnTo>
                  <a:lnTo>
                    <a:pt x="16247" y="83860"/>
                  </a:lnTo>
                  <a:lnTo>
                    <a:pt x="2678" y="123807"/>
                  </a:lnTo>
                  <a:lnTo>
                    <a:pt x="0" y="152400"/>
                  </a:lnTo>
                  <a:lnTo>
                    <a:pt x="0" y="540702"/>
                  </a:lnTo>
                  <a:lnTo>
                    <a:pt x="6108" y="583554"/>
                  </a:lnTo>
                  <a:lnTo>
                    <a:pt x="23277" y="621686"/>
                  </a:lnTo>
                  <a:lnTo>
                    <a:pt x="49772" y="653364"/>
                  </a:lnTo>
                  <a:lnTo>
                    <a:pt x="83860" y="676855"/>
                  </a:lnTo>
                  <a:lnTo>
                    <a:pt x="123807" y="690424"/>
                  </a:lnTo>
                  <a:lnTo>
                    <a:pt x="152400" y="693102"/>
                  </a:lnTo>
                  <a:lnTo>
                    <a:pt x="3331972" y="693102"/>
                  </a:lnTo>
                  <a:lnTo>
                    <a:pt x="3374828" y="686994"/>
                  </a:lnTo>
                  <a:lnTo>
                    <a:pt x="3412961" y="669825"/>
                  </a:lnTo>
                  <a:lnTo>
                    <a:pt x="3444638" y="643329"/>
                  </a:lnTo>
                  <a:lnTo>
                    <a:pt x="3468127" y="609241"/>
                  </a:lnTo>
                  <a:lnTo>
                    <a:pt x="3481694" y="569294"/>
                  </a:lnTo>
                  <a:lnTo>
                    <a:pt x="3484372" y="540702"/>
                  </a:lnTo>
                  <a:lnTo>
                    <a:pt x="3484372" y="152400"/>
                  </a:lnTo>
                  <a:lnTo>
                    <a:pt x="3478264" y="109547"/>
                  </a:lnTo>
                  <a:lnTo>
                    <a:pt x="3461098" y="71415"/>
                  </a:lnTo>
                  <a:lnTo>
                    <a:pt x="3434604" y="39737"/>
                  </a:lnTo>
                  <a:lnTo>
                    <a:pt x="3400516" y="16247"/>
                  </a:lnTo>
                  <a:lnTo>
                    <a:pt x="3360567" y="2678"/>
                  </a:lnTo>
                  <a:lnTo>
                    <a:pt x="3331972" y="0"/>
                  </a:lnTo>
                  <a:lnTo>
                    <a:pt x="152400" y="0"/>
                  </a:lnTo>
                  <a:close/>
                </a:path>
              </a:pathLst>
            </a:custGeom>
            <a:ln w="25400">
              <a:solidFill>
                <a:srgbClr val="8DD7F7"/>
              </a:solidFill>
            </a:ln>
          </p:spPr>
          <p:txBody>
            <a:bodyPr wrap="square" lIns="0" tIns="0" rIns="0" bIns="0" rtlCol="0">
              <a:noAutofit/>
            </a:bodyPr>
            <a:lstStyle/>
            <a:p>
              <a:endParaRPr/>
            </a:p>
          </p:txBody>
        </p:sp>
        <p:sp>
          <p:nvSpPr>
            <p:cNvPr id="48" name="object 48"/>
            <p:cNvSpPr/>
            <p:nvPr/>
          </p:nvSpPr>
          <p:spPr>
            <a:xfrm>
              <a:off x="5958285" y="634316"/>
              <a:ext cx="922082" cy="1109763"/>
            </a:xfrm>
            <a:prstGeom prst="rect">
              <a:avLst/>
            </a:prstGeom>
            <a:blipFill>
              <a:blip r:embed="rId2" cstate="print"/>
              <a:stretch>
                <a:fillRect/>
              </a:stretch>
            </a:blipFill>
          </p:spPr>
          <p:txBody>
            <a:bodyPr wrap="square" lIns="0" tIns="0" rIns="0" bIns="0" rtlCol="0">
              <a:noAutofit/>
            </a:bodyPr>
            <a:lstStyle/>
            <a:p>
              <a:endParaRPr/>
            </a:p>
          </p:txBody>
        </p:sp>
        <p:sp>
          <p:nvSpPr>
            <p:cNvPr id="20" name="object 20"/>
            <p:cNvSpPr/>
            <p:nvPr/>
          </p:nvSpPr>
          <p:spPr>
            <a:xfrm>
              <a:off x="246199" y="320295"/>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21" name="object 21"/>
            <p:cNvSpPr/>
            <p:nvPr/>
          </p:nvSpPr>
          <p:spPr>
            <a:xfrm>
              <a:off x="4968593" y="396495"/>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2" name="object 22"/>
            <p:cNvSpPr/>
            <p:nvPr/>
          </p:nvSpPr>
          <p:spPr>
            <a:xfrm>
              <a:off x="4968593" y="7588098"/>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3" name="object 23"/>
            <p:cNvSpPr/>
            <p:nvPr/>
          </p:nvSpPr>
          <p:spPr>
            <a:xfrm>
              <a:off x="296999" y="7588098"/>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4" name="object 24"/>
            <p:cNvSpPr/>
            <p:nvPr/>
          </p:nvSpPr>
          <p:spPr>
            <a:xfrm>
              <a:off x="296999" y="396495"/>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5" name="object 25"/>
            <p:cNvSpPr/>
            <p:nvPr/>
          </p:nvSpPr>
          <p:spPr>
            <a:xfrm>
              <a:off x="0" y="-12"/>
              <a:ext cx="113309" cy="7992008"/>
            </a:xfrm>
            <a:custGeom>
              <a:avLst/>
              <a:gdLst/>
              <a:ahLst/>
              <a:cxnLst/>
              <a:rect l="l" t="t" r="r" b="b"/>
              <a:pathLst>
                <a:path w="113309" h="7992008">
                  <a:moveTo>
                    <a:pt x="113309" y="12"/>
                  </a:moveTo>
                  <a:lnTo>
                    <a:pt x="0" y="12"/>
                  </a:lnTo>
                  <a:lnTo>
                    <a:pt x="0" y="7992008"/>
                  </a:lnTo>
                  <a:lnTo>
                    <a:pt x="113309" y="7992008"/>
                  </a:lnTo>
                  <a:lnTo>
                    <a:pt x="113309" y="12"/>
                  </a:lnTo>
                  <a:close/>
                </a:path>
              </a:pathLst>
            </a:custGeom>
            <a:solidFill>
              <a:srgbClr val="8DD7F7"/>
            </a:solidFill>
          </p:spPr>
          <p:txBody>
            <a:bodyPr wrap="square" lIns="0" tIns="0" rIns="0" bIns="0" rtlCol="0">
              <a:noAutofit/>
            </a:bodyPr>
            <a:lstStyle/>
            <a:p>
              <a:endParaRPr/>
            </a:p>
          </p:txBody>
        </p:sp>
        <p:sp>
          <p:nvSpPr>
            <p:cNvPr id="26" name="object 26"/>
            <p:cNvSpPr/>
            <p:nvPr/>
          </p:nvSpPr>
          <p:spPr>
            <a:xfrm>
              <a:off x="118052" y="748430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27" name="object 27"/>
            <p:cNvSpPr/>
            <p:nvPr/>
          </p:nvSpPr>
          <p:spPr>
            <a:xfrm>
              <a:off x="491363" y="2591595"/>
              <a:ext cx="108000" cy="108000"/>
            </a:xfrm>
            <a:custGeom>
              <a:avLst/>
              <a:gdLst/>
              <a:ahLst/>
              <a:cxnLst/>
              <a:rect l="l" t="t" r="r" b="b"/>
              <a:pathLst>
                <a:path w="108000" h="108000">
                  <a:moveTo>
                    <a:pt x="54000" y="108000"/>
                  </a:moveTo>
                  <a:lnTo>
                    <a:pt x="68324" y="106079"/>
                  </a:lnTo>
                  <a:lnTo>
                    <a:pt x="81200" y="100658"/>
                  </a:lnTo>
                  <a:lnTo>
                    <a:pt x="92118" y="92247"/>
                  </a:lnTo>
                  <a:lnTo>
                    <a:pt x="100565" y="81359"/>
                  </a:lnTo>
                  <a:lnTo>
                    <a:pt x="106029" y="68505"/>
                  </a:lnTo>
                  <a:lnTo>
                    <a:pt x="108000" y="54197"/>
                  </a:lnTo>
                  <a:lnTo>
                    <a:pt x="108000" y="54000"/>
                  </a:lnTo>
                  <a:lnTo>
                    <a:pt x="106079" y="39676"/>
                  </a:lnTo>
                  <a:lnTo>
                    <a:pt x="100658" y="26799"/>
                  </a:lnTo>
                  <a:lnTo>
                    <a:pt x="92247" y="15882"/>
                  </a:lnTo>
                  <a:lnTo>
                    <a:pt x="81359" y="7435"/>
                  </a:lnTo>
                  <a:lnTo>
                    <a:pt x="68505" y="1970"/>
                  </a:lnTo>
                  <a:lnTo>
                    <a:pt x="54197" y="0"/>
                  </a:lnTo>
                  <a:lnTo>
                    <a:pt x="54000" y="0"/>
                  </a:lnTo>
                  <a:lnTo>
                    <a:pt x="39676" y="1920"/>
                  </a:lnTo>
                  <a:lnTo>
                    <a:pt x="26799" y="7342"/>
                  </a:lnTo>
                  <a:lnTo>
                    <a:pt x="15882" y="15753"/>
                  </a:lnTo>
                  <a:lnTo>
                    <a:pt x="7435" y="26641"/>
                  </a:lnTo>
                  <a:lnTo>
                    <a:pt x="1970" y="39495"/>
                  </a:lnTo>
                  <a:lnTo>
                    <a:pt x="0" y="53803"/>
                  </a:lnTo>
                  <a:lnTo>
                    <a:pt x="0" y="54000"/>
                  </a:lnTo>
                  <a:lnTo>
                    <a:pt x="1920" y="68324"/>
                  </a:lnTo>
                  <a:lnTo>
                    <a:pt x="7342" y="81200"/>
                  </a:lnTo>
                  <a:lnTo>
                    <a:pt x="15753" y="92118"/>
                  </a:lnTo>
                  <a:lnTo>
                    <a:pt x="26641" y="100565"/>
                  </a:lnTo>
                  <a:lnTo>
                    <a:pt x="39495" y="106029"/>
                  </a:lnTo>
                  <a:lnTo>
                    <a:pt x="53803" y="108000"/>
                  </a:lnTo>
                  <a:lnTo>
                    <a:pt x="54000" y="108000"/>
                  </a:lnTo>
                  <a:close/>
                </a:path>
              </a:pathLst>
            </a:custGeom>
            <a:solidFill>
              <a:srgbClr val="43C7F4"/>
            </a:solidFill>
          </p:spPr>
          <p:txBody>
            <a:bodyPr wrap="square" lIns="0" tIns="0" rIns="0" bIns="0" rtlCol="0">
              <a:noAutofit/>
            </a:bodyPr>
            <a:lstStyle/>
            <a:p>
              <a:endParaRPr/>
            </a:p>
          </p:txBody>
        </p:sp>
        <p:sp>
          <p:nvSpPr>
            <p:cNvPr id="28" name="object 28"/>
            <p:cNvSpPr/>
            <p:nvPr/>
          </p:nvSpPr>
          <p:spPr>
            <a:xfrm>
              <a:off x="511060" y="2611286"/>
              <a:ext cx="68605" cy="68618"/>
            </a:xfrm>
            <a:custGeom>
              <a:avLst/>
              <a:gdLst/>
              <a:ahLst/>
              <a:cxnLst/>
              <a:rect l="l" t="t" r="r" b="b"/>
              <a:pathLst>
                <a:path w="68605" h="68618">
                  <a:moveTo>
                    <a:pt x="34302" y="68618"/>
                  </a:moveTo>
                  <a:lnTo>
                    <a:pt x="48234" y="65672"/>
                  </a:lnTo>
                  <a:lnTo>
                    <a:pt x="59422" y="57678"/>
                  </a:lnTo>
                  <a:lnTo>
                    <a:pt x="66599" y="45902"/>
                  </a:lnTo>
                  <a:lnTo>
                    <a:pt x="68605" y="34315"/>
                  </a:lnTo>
                  <a:lnTo>
                    <a:pt x="65660" y="20383"/>
                  </a:lnTo>
                  <a:lnTo>
                    <a:pt x="57669" y="9192"/>
                  </a:lnTo>
                  <a:lnTo>
                    <a:pt x="45897" y="2009"/>
                  </a:lnTo>
                  <a:lnTo>
                    <a:pt x="34302" y="0"/>
                  </a:lnTo>
                  <a:lnTo>
                    <a:pt x="20373" y="2947"/>
                  </a:lnTo>
                  <a:lnTo>
                    <a:pt x="9186" y="10942"/>
                  </a:lnTo>
                  <a:lnTo>
                    <a:pt x="2008" y="22719"/>
                  </a:lnTo>
                  <a:lnTo>
                    <a:pt x="0" y="34315"/>
                  </a:lnTo>
                  <a:lnTo>
                    <a:pt x="2945" y="48247"/>
                  </a:lnTo>
                  <a:lnTo>
                    <a:pt x="10939" y="59434"/>
                  </a:lnTo>
                  <a:lnTo>
                    <a:pt x="22715" y="66612"/>
                  </a:lnTo>
                  <a:lnTo>
                    <a:pt x="34302" y="68618"/>
                  </a:lnTo>
                  <a:close/>
                </a:path>
              </a:pathLst>
            </a:custGeom>
            <a:solidFill>
              <a:srgbClr val="AAE0F9"/>
            </a:solidFill>
          </p:spPr>
          <p:txBody>
            <a:bodyPr wrap="square" lIns="0" tIns="0" rIns="0" bIns="0" rtlCol="0">
              <a:noAutofit/>
            </a:bodyPr>
            <a:lstStyle/>
            <a:p>
              <a:endParaRPr/>
            </a:p>
          </p:txBody>
        </p:sp>
        <p:sp>
          <p:nvSpPr>
            <p:cNvPr id="29" name="object 29"/>
            <p:cNvSpPr/>
            <p:nvPr/>
          </p:nvSpPr>
          <p:spPr>
            <a:xfrm>
              <a:off x="491363" y="3519779"/>
              <a:ext cx="108000" cy="108000"/>
            </a:xfrm>
            <a:custGeom>
              <a:avLst/>
              <a:gdLst/>
              <a:ahLst/>
              <a:cxnLst/>
              <a:rect l="l" t="t" r="r" b="b"/>
              <a:pathLst>
                <a:path w="108000" h="108000">
                  <a:moveTo>
                    <a:pt x="54000" y="108000"/>
                  </a:moveTo>
                  <a:lnTo>
                    <a:pt x="68324" y="106079"/>
                  </a:lnTo>
                  <a:lnTo>
                    <a:pt x="81200" y="100658"/>
                  </a:lnTo>
                  <a:lnTo>
                    <a:pt x="92118" y="92247"/>
                  </a:lnTo>
                  <a:lnTo>
                    <a:pt x="100565" y="81359"/>
                  </a:lnTo>
                  <a:lnTo>
                    <a:pt x="106029" y="68505"/>
                  </a:lnTo>
                  <a:lnTo>
                    <a:pt x="108000" y="54197"/>
                  </a:lnTo>
                  <a:lnTo>
                    <a:pt x="108000" y="54000"/>
                  </a:lnTo>
                  <a:lnTo>
                    <a:pt x="106079" y="39676"/>
                  </a:lnTo>
                  <a:lnTo>
                    <a:pt x="100658" y="26799"/>
                  </a:lnTo>
                  <a:lnTo>
                    <a:pt x="92247" y="15882"/>
                  </a:lnTo>
                  <a:lnTo>
                    <a:pt x="81359" y="7435"/>
                  </a:lnTo>
                  <a:lnTo>
                    <a:pt x="68505" y="1970"/>
                  </a:lnTo>
                  <a:lnTo>
                    <a:pt x="54197" y="0"/>
                  </a:lnTo>
                  <a:lnTo>
                    <a:pt x="54000" y="0"/>
                  </a:lnTo>
                  <a:lnTo>
                    <a:pt x="39676" y="1920"/>
                  </a:lnTo>
                  <a:lnTo>
                    <a:pt x="26799" y="7342"/>
                  </a:lnTo>
                  <a:lnTo>
                    <a:pt x="15882" y="15753"/>
                  </a:lnTo>
                  <a:lnTo>
                    <a:pt x="7435" y="26641"/>
                  </a:lnTo>
                  <a:lnTo>
                    <a:pt x="1970" y="39495"/>
                  </a:lnTo>
                  <a:lnTo>
                    <a:pt x="0" y="53803"/>
                  </a:lnTo>
                  <a:lnTo>
                    <a:pt x="0" y="54000"/>
                  </a:lnTo>
                  <a:lnTo>
                    <a:pt x="1920" y="68324"/>
                  </a:lnTo>
                  <a:lnTo>
                    <a:pt x="7342" y="81200"/>
                  </a:lnTo>
                  <a:lnTo>
                    <a:pt x="15753" y="92118"/>
                  </a:lnTo>
                  <a:lnTo>
                    <a:pt x="26641" y="100565"/>
                  </a:lnTo>
                  <a:lnTo>
                    <a:pt x="39495" y="106029"/>
                  </a:lnTo>
                  <a:lnTo>
                    <a:pt x="53803" y="108000"/>
                  </a:lnTo>
                  <a:lnTo>
                    <a:pt x="54000" y="108000"/>
                  </a:lnTo>
                  <a:close/>
                </a:path>
              </a:pathLst>
            </a:custGeom>
            <a:solidFill>
              <a:srgbClr val="43C7F4"/>
            </a:solidFill>
          </p:spPr>
          <p:txBody>
            <a:bodyPr wrap="square" lIns="0" tIns="0" rIns="0" bIns="0" rtlCol="0">
              <a:noAutofit/>
            </a:bodyPr>
            <a:lstStyle/>
            <a:p>
              <a:endParaRPr/>
            </a:p>
          </p:txBody>
        </p:sp>
        <p:sp>
          <p:nvSpPr>
            <p:cNvPr id="30" name="object 30"/>
            <p:cNvSpPr/>
            <p:nvPr/>
          </p:nvSpPr>
          <p:spPr>
            <a:xfrm>
              <a:off x="511060" y="3539469"/>
              <a:ext cx="68605" cy="68618"/>
            </a:xfrm>
            <a:custGeom>
              <a:avLst/>
              <a:gdLst/>
              <a:ahLst/>
              <a:cxnLst/>
              <a:rect l="l" t="t" r="r" b="b"/>
              <a:pathLst>
                <a:path w="68605" h="68618">
                  <a:moveTo>
                    <a:pt x="34302" y="68618"/>
                  </a:moveTo>
                  <a:lnTo>
                    <a:pt x="48234" y="65672"/>
                  </a:lnTo>
                  <a:lnTo>
                    <a:pt x="59422" y="57678"/>
                  </a:lnTo>
                  <a:lnTo>
                    <a:pt x="66599" y="45902"/>
                  </a:lnTo>
                  <a:lnTo>
                    <a:pt x="68605" y="34315"/>
                  </a:lnTo>
                  <a:lnTo>
                    <a:pt x="65660" y="20383"/>
                  </a:lnTo>
                  <a:lnTo>
                    <a:pt x="57669" y="9192"/>
                  </a:lnTo>
                  <a:lnTo>
                    <a:pt x="45897" y="2009"/>
                  </a:lnTo>
                  <a:lnTo>
                    <a:pt x="34302" y="0"/>
                  </a:lnTo>
                  <a:lnTo>
                    <a:pt x="20373" y="2947"/>
                  </a:lnTo>
                  <a:lnTo>
                    <a:pt x="9186" y="10942"/>
                  </a:lnTo>
                  <a:lnTo>
                    <a:pt x="2008" y="22719"/>
                  </a:lnTo>
                  <a:lnTo>
                    <a:pt x="0" y="34315"/>
                  </a:lnTo>
                  <a:lnTo>
                    <a:pt x="2945" y="48247"/>
                  </a:lnTo>
                  <a:lnTo>
                    <a:pt x="10939" y="59434"/>
                  </a:lnTo>
                  <a:lnTo>
                    <a:pt x="22715" y="66612"/>
                  </a:lnTo>
                  <a:lnTo>
                    <a:pt x="34302" y="68618"/>
                  </a:lnTo>
                  <a:close/>
                </a:path>
              </a:pathLst>
            </a:custGeom>
            <a:solidFill>
              <a:srgbClr val="AAE0F9"/>
            </a:solidFill>
          </p:spPr>
          <p:txBody>
            <a:bodyPr wrap="square" lIns="0" tIns="0" rIns="0" bIns="0" rtlCol="0">
              <a:noAutofit/>
            </a:bodyPr>
            <a:lstStyle/>
            <a:p>
              <a:endParaRPr/>
            </a:p>
          </p:txBody>
        </p:sp>
        <p:sp>
          <p:nvSpPr>
            <p:cNvPr id="31" name="object 31"/>
            <p:cNvSpPr/>
            <p:nvPr/>
          </p:nvSpPr>
          <p:spPr>
            <a:xfrm>
              <a:off x="491363" y="4611462"/>
              <a:ext cx="108000" cy="108000"/>
            </a:xfrm>
            <a:custGeom>
              <a:avLst/>
              <a:gdLst/>
              <a:ahLst/>
              <a:cxnLst/>
              <a:rect l="l" t="t" r="r" b="b"/>
              <a:pathLst>
                <a:path w="108000" h="108000">
                  <a:moveTo>
                    <a:pt x="54000" y="108000"/>
                  </a:moveTo>
                  <a:lnTo>
                    <a:pt x="68324" y="106079"/>
                  </a:lnTo>
                  <a:lnTo>
                    <a:pt x="81200" y="100658"/>
                  </a:lnTo>
                  <a:lnTo>
                    <a:pt x="92118" y="92247"/>
                  </a:lnTo>
                  <a:lnTo>
                    <a:pt x="100565" y="81359"/>
                  </a:lnTo>
                  <a:lnTo>
                    <a:pt x="106029" y="68505"/>
                  </a:lnTo>
                  <a:lnTo>
                    <a:pt x="108000" y="54197"/>
                  </a:lnTo>
                  <a:lnTo>
                    <a:pt x="108000" y="54000"/>
                  </a:lnTo>
                  <a:lnTo>
                    <a:pt x="106079" y="39676"/>
                  </a:lnTo>
                  <a:lnTo>
                    <a:pt x="100658" y="26799"/>
                  </a:lnTo>
                  <a:lnTo>
                    <a:pt x="92247" y="15882"/>
                  </a:lnTo>
                  <a:lnTo>
                    <a:pt x="81359" y="7435"/>
                  </a:lnTo>
                  <a:lnTo>
                    <a:pt x="68505" y="1970"/>
                  </a:lnTo>
                  <a:lnTo>
                    <a:pt x="54197" y="0"/>
                  </a:lnTo>
                  <a:lnTo>
                    <a:pt x="54000" y="0"/>
                  </a:lnTo>
                  <a:lnTo>
                    <a:pt x="39676" y="1920"/>
                  </a:lnTo>
                  <a:lnTo>
                    <a:pt x="26799" y="7342"/>
                  </a:lnTo>
                  <a:lnTo>
                    <a:pt x="15882" y="15753"/>
                  </a:lnTo>
                  <a:lnTo>
                    <a:pt x="7435" y="26641"/>
                  </a:lnTo>
                  <a:lnTo>
                    <a:pt x="1970" y="39495"/>
                  </a:lnTo>
                  <a:lnTo>
                    <a:pt x="0" y="53803"/>
                  </a:lnTo>
                  <a:lnTo>
                    <a:pt x="0" y="54000"/>
                  </a:lnTo>
                  <a:lnTo>
                    <a:pt x="1920" y="68324"/>
                  </a:lnTo>
                  <a:lnTo>
                    <a:pt x="7342" y="81200"/>
                  </a:lnTo>
                  <a:lnTo>
                    <a:pt x="15753" y="92118"/>
                  </a:lnTo>
                  <a:lnTo>
                    <a:pt x="26641" y="100565"/>
                  </a:lnTo>
                  <a:lnTo>
                    <a:pt x="39495" y="106029"/>
                  </a:lnTo>
                  <a:lnTo>
                    <a:pt x="53803" y="108000"/>
                  </a:lnTo>
                  <a:lnTo>
                    <a:pt x="54000" y="108000"/>
                  </a:lnTo>
                  <a:close/>
                </a:path>
              </a:pathLst>
            </a:custGeom>
            <a:solidFill>
              <a:srgbClr val="43C7F4"/>
            </a:solidFill>
          </p:spPr>
          <p:txBody>
            <a:bodyPr wrap="square" lIns="0" tIns="0" rIns="0" bIns="0" rtlCol="0">
              <a:noAutofit/>
            </a:bodyPr>
            <a:lstStyle/>
            <a:p>
              <a:endParaRPr/>
            </a:p>
          </p:txBody>
        </p:sp>
        <p:sp>
          <p:nvSpPr>
            <p:cNvPr id="32" name="object 32"/>
            <p:cNvSpPr/>
            <p:nvPr/>
          </p:nvSpPr>
          <p:spPr>
            <a:xfrm>
              <a:off x="511060" y="4631154"/>
              <a:ext cx="68605" cy="68618"/>
            </a:xfrm>
            <a:custGeom>
              <a:avLst/>
              <a:gdLst/>
              <a:ahLst/>
              <a:cxnLst/>
              <a:rect l="l" t="t" r="r" b="b"/>
              <a:pathLst>
                <a:path w="68605" h="68618">
                  <a:moveTo>
                    <a:pt x="34302" y="68618"/>
                  </a:moveTo>
                  <a:lnTo>
                    <a:pt x="48234" y="65672"/>
                  </a:lnTo>
                  <a:lnTo>
                    <a:pt x="59422" y="57678"/>
                  </a:lnTo>
                  <a:lnTo>
                    <a:pt x="66599" y="45902"/>
                  </a:lnTo>
                  <a:lnTo>
                    <a:pt x="68605" y="34315"/>
                  </a:lnTo>
                  <a:lnTo>
                    <a:pt x="65660" y="20383"/>
                  </a:lnTo>
                  <a:lnTo>
                    <a:pt x="57669" y="9192"/>
                  </a:lnTo>
                  <a:lnTo>
                    <a:pt x="45897" y="2009"/>
                  </a:lnTo>
                  <a:lnTo>
                    <a:pt x="34302" y="0"/>
                  </a:lnTo>
                  <a:lnTo>
                    <a:pt x="20373" y="2947"/>
                  </a:lnTo>
                  <a:lnTo>
                    <a:pt x="9186" y="10942"/>
                  </a:lnTo>
                  <a:lnTo>
                    <a:pt x="2008" y="22719"/>
                  </a:lnTo>
                  <a:lnTo>
                    <a:pt x="0" y="34315"/>
                  </a:lnTo>
                  <a:lnTo>
                    <a:pt x="2945" y="48247"/>
                  </a:lnTo>
                  <a:lnTo>
                    <a:pt x="10939" y="59434"/>
                  </a:lnTo>
                  <a:lnTo>
                    <a:pt x="22715" y="66612"/>
                  </a:lnTo>
                  <a:lnTo>
                    <a:pt x="34302" y="68618"/>
                  </a:lnTo>
                  <a:close/>
                </a:path>
              </a:pathLst>
            </a:custGeom>
            <a:solidFill>
              <a:srgbClr val="AAE0F9"/>
            </a:solidFill>
          </p:spPr>
          <p:txBody>
            <a:bodyPr wrap="square" lIns="0" tIns="0" rIns="0" bIns="0" rtlCol="0">
              <a:noAutofit/>
            </a:bodyPr>
            <a:lstStyle/>
            <a:p>
              <a:endParaRPr/>
            </a:p>
          </p:txBody>
        </p:sp>
        <p:sp>
          <p:nvSpPr>
            <p:cNvPr id="33" name="object 33"/>
            <p:cNvSpPr/>
            <p:nvPr/>
          </p:nvSpPr>
          <p:spPr>
            <a:xfrm>
              <a:off x="491363" y="5571710"/>
              <a:ext cx="108000" cy="108000"/>
            </a:xfrm>
            <a:custGeom>
              <a:avLst/>
              <a:gdLst/>
              <a:ahLst/>
              <a:cxnLst/>
              <a:rect l="l" t="t" r="r" b="b"/>
              <a:pathLst>
                <a:path w="108000" h="108000">
                  <a:moveTo>
                    <a:pt x="54000" y="108000"/>
                  </a:moveTo>
                  <a:lnTo>
                    <a:pt x="68324" y="106079"/>
                  </a:lnTo>
                  <a:lnTo>
                    <a:pt x="81200" y="100658"/>
                  </a:lnTo>
                  <a:lnTo>
                    <a:pt x="92118" y="92247"/>
                  </a:lnTo>
                  <a:lnTo>
                    <a:pt x="100565" y="81359"/>
                  </a:lnTo>
                  <a:lnTo>
                    <a:pt x="106029" y="68505"/>
                  </a:lnTo>
                  <a:lnTo>
                    <a:pt x="108000" y="54197"/>
                  </a:lnTo>
                  <a:lnTo>
                    <a:pt x="108000" y="54000"/>
                  </a:lnTo>
                  <a:lnTo>
                    <a:pt x="106079" y="39676"/>
                  </a:lnTo>
                  <a:lnTo>
                    <a:pt x="100658" y="26799"/>
                  </a:lnTo>
                  <a:lnTo>
                    <a:pt x="92247" y="15882"/>
                  </a:lnTo>
                  <a:lnTo>
                    <a:pt x="81359" y="7435"/>
                  </a:lnTo>
                  <a:lnTo>
                    <a:pt x="68505" y="1970"/>
                  </a:lnTo>
                  <a:lnTo>
                    <a:pt x="54197" y="0"/>
                  </a:lnTo>
                  <a:lnTo>
                    <a:pt x="54000" y="0"/>
                  </a:lnTo>
                  <a:lnTo>
                    <a:pt x="39676" y="1920"/>
                  </a:lnTo>
                  <a:lnTo>
                    <a:pt x="26799" y="7342"/>
                  </a:lnTo>
                  <a:lnTo>
                    <a:pt x="15882" y="15753"/>
                  </a:lnTo>
                  <a:lnTo>
                    <a:pt x="7435" y="26641"/>
                  </a:lnTo>
                  <a:lnTo>
                    <a:pt x="1970" y="39495"/>
                  </a:lnTo>
                  <a:lnTo>
                    <a:pt x="0" y="53803"/>
                  </a:lnTo>
                  <a:lnTo>
                    <a:pt x="0" y="54000"/>
                  </a:lnTo>
                  <a:lnTo>
                    <a:pt x="1920" y="68324"/>
                  </a:lnTo>
                  <a:lnTo>
                    <a:pt x="7342" y="81200"/>
                  </a:lnTo>
                  <a:lnTo>
                    <a:pt x="15753" y="92118"/>
                  </a:lnTo>
                  <a:lnTo>
                    <a:pt x="26641" y="100565"/>
                  </a:lnTo>
                  <a:lnTo>
                    <a:pt x="39495" y="106029"/>
                  </a:lnTo>
                  <a:lnTo>
                    <a:pt x="53803" y="108000"/>
                  </a:lnTo>
                  <a:lnTo>
                    <a:pt x="54000" y="108000"/>
                  </a:lnTo>
                  <a:close/>
                </a:path>
              </a:pathLst>
            </a:custGeom>
            <a:solidFill>
              <a:srgbClr val="43C7F4"/>
            </a:solidFill>
          </p:spPr>
          <p:txBody>
            <a:bodyPr wrap="square" lIns="0" tIns="0" rIns="0" bIns="0" rtlCol="0">
              <a:noAutofit/>
            </a:bodyPr>
            <a:lstStyle/>
            <a:p>
              <a:endParaRPr/>
            </a:p>
          </p:txBody>
        </p:sp>
        <p:sp>
          <p:nvSpPr>
            <p:cNvPr id="34" name="object 34"/>
            <p:cNvSpPr/>
            <p:nvPr/>
          </p:nvSpPr>
          <p:spPr>
            <a:xfrm>
              <a:off x="511060" y="5591402"/>
              <a:ext cx="68605" cy="68618"/>
            </a:xfrm>
            <a:custGeom>
              <a:avLst/>
              <a:gdLst/>
              <a:ahLst/>
              <a:cxnLst/>
              <a:rect l="l" t="t" r="r" b="b"/>
              <a:pathLst>
                <a:path w="68605" h="68618">
                  <a:moveTo>
                    <a:pt x="34302" y="68618"/>
                  </a:moveTo>
                  <a:lnTo>
                    <a:pt x="48234" y="65672"/>
                  </a:lnTo>
                  <a:lnTo>
                    <a:pt x="59422" y="57678"/>
                  </a:lnTo>
                  <a:lnTo>
                    <a:pt x="66599" y="45902"/>
                  </a:lnTo>
                  <a:lnTo>
                    <a:pt x="68605" y="34315"/>
                  </a:lnTo>
                  <a:lnTo>
                    <a:pt x="65660" y="20383"/>
                  </a:lnTo>
                  <a:lnTo>
                    <a:pt x="57669" y="9192"/>
                  </a:lnTo>
                  <a:lnTo>
                    <a:pt x="45897" y="2009"/>
                  </a:lnTo>
                  <a:lnTo>
                    <a:pt x="34302" y="0"/>
                  </a:lnTo>
                  <a:lnTo>
                    <a:pt x="20373" y="2947"/>
                  </a:lnTo>
                  <a:lnTo>
                    <a:pt x="9186" y="10942"/>
                  </a:lnTo>
                  <a:lnTo>
                    <a:pt x="2008" y="22719"/>
                  </a:lnTo>
                  <a:lnTo>
                    <a:pt x="0" y="34315"/>
                  </a:lnTo>
                  <a:lnTo>
                    <a:pt x="2945" y="48247"/>
                  </a:lnTo>
                  <a:lnTo>
                    <a:pt x="10939" y="59434"/>
                  </a:lnTo>
                  <a:lnTo>
                    <a:pt x="22715" y="66612"/>
                  </a:lnTo>
                  <a:lnTo>
                    <a:pt x="34302" y="68618"/>
                  </a:lnTo>
                  <a:close/>
                </a:path>
              </a:pathLst>
            </a:custGeom>
            <a:solidFill>
              <a:srgbClr val="AAE0F9"/>
            </a:solidFill>
          </p:spPr>
          <p:txBody>
            <a:bodyPr wrap="square" lIns="0" tIns="0" rIns="0" bIns="0" rtlCol="0">
              <a:noAutofit/>
            </a:bodyPr>
            <a:lstStyle/>
            <a:p>
              <a:endParaRPr/>
            </a:p>
          </p:txBody>
        </p:sp>
        <p:sp>
          <p:nvSpPr>
            <p:cNvPr id="35" name="object 35"/>
            <p:cNvSpPr/>
            <p:nvPr/>
          </p:nvSpPr>
          <p:spPr>
            <a:xfrm>
              <a:off x="491363" y="6676895"/>
              <a:ext cx="108000" cy="108000"/>
            </a:xfrm>
            <a:custGeom>
              <a:avLst/>
              <a:gdLst/>
              <a:ahLst/>
              <a:cxnLst/>
              <a:rect l="l" t="t" r="r" b="b"/>
              <a:pathLst>
                <a:path w="108000" h="108000">
                  <a:moveTo>
                    <a:pt x="54000" y="108000"/>
                  </a:moveTo>
                  <a:lnTo>
                    <a:pt x="68324" y="106079"/>
                  </a:lnTo>
                  <a:lnTo>
                    <a:pt x="81200" y="100658"/>
                  </a:lnTo>
                  <a:lnTo>
                    <a:pt x="92118" y="92247"/>
                  </a:lnTo>
                  <a:lnTo>
                    <a:pt x="100565" y="81359"/>
                  </a:lnTo>
                  <a:lnTo>
                    <a:pt x="106029" y="68505"/>
                  </a:lnTo>
                  <a:lnTo>
                    <a:pt x="108000" y="54197"/>
                  </a:lnTo>
                  <a:lnTo>
                    <a:pt x="108000" y="54000"/>
                  </a:lnTo>
                  <a:lnTo>
                    <a:pt x="106079" y="39676"/>
                  </a:lnTo>
                  <a:lnTo>
                    <a:pt x="100658" y="26799"/>
                  </a:lnTo>
                  <a:lnTo>
                    <a:pt x="92247" y="15882"/>
                  </a:lnTo>
                  <a:lnTo>
                    <a:pt x="81359" y="7435"/>
                  </a:lnTo>
                  <a:lnTo>
                    <a:pt x="68505" y="1970"/>
                  </a:lnTo>
                  <a:lnTo>
                    <a:pt x="54197" y="0"/>
                  </a:lnTo>
                  <a:lnTo>
                    <a:pt x="54000" y="0"/>
                  </a:lnTo>
                  <a:lnTo>
                    <a:pt x="39676" y="1920"/>
                  </a:lnTo>
                  <a:lnTo>
                    <a:pt x="26799" y="7342"/>
                  </a:lnTo>
                  <a:lnTo>
                    <a:pt x="15882" y="15753"/>
                  </a:lnTo>
                  <a:lnTo>
                    <a:pt x="7435" y="26641"/>
                  </a:lnTo>
                  <a:lnTo>
                    <a:pt x="1970" y="39495"/>
                  </a:lnTo>
                  <a:lnTo>
                    <a:pt x="0" y="53803"/>
                  </a:lnTo>
                  <a:lnTo>
                    <a:pt x="0" y="54000"/>
                  </a:lnTo>
                  <a:lnTo>
                    <a:pt x="1920" y="68324"/>
                  </a:lnTo>
                  <a:lnTo>
                    <a:pt x="7342" y="81200"/>
                  </a:lnTo>
                  <a:lnTo>
                    <a:pt x="15753" y="92118"/>
                  </a:lnTo>
                  <a:lnTo>
                    <a:pt x="26641" y="100565"/>
                  </a:lnTo>
                  <a:lnTo>
                    <a:pt x="39495" y="106029"/>
                  </a:lnTo>
                  <a:lnTo>
                    <a:pt x="53803" y="108000"/>
                  </a:lnTo>
                  <a:lnTo>
                    <a:pt x="54000" y="108000"/>
                  </a:lnTo>
                  <a:close/>
                </a:path>
              </a:pathLst>
            </a:custGeom>
            <a:solidFill>
              <a:srgbClr val="43C7F4"/>
            </a:solidFill>
          </p:spPr>
          <p:txBody>
            <a:bodyPr wrap="square" lIns="0" tIns="0" rIns="0" bIns="0" rtlCol="0">
              <a:noAutofit/>
            </a:bodyPr>
            <a:lstStyle/>
            <a:p>
              <a:endParaRPr/>
            </a:p>
          </p:txBody>
        </p:sp>
        <p:sp>
          <p:nvSpPr>
            <p:cNvPr id="36" name="object 36"/>
            <p:cNvSpPr/>
            <p:nvPr/>
          </p:nvSpPr>
          <p:spPr>
            <a:xfrm>
              <a:off x="511060" y="6696586"/>
              <a:ext cx="68605" cy="68618"/>
            </a:xfrm>
            <a:custGeom>
              <a:avLst/>
              <a:gdLst/>
              <a:ahLst/>
              <a:cxnLst/>
              <a:rect l="l" t="t" r="r" b="b"/>
              <a:pathLst>
                <a:path w="68605" h="68618">
                  <a:moveTo>
                    <a:pt x="34302" y="68618"/>
                  </a:moveTo>
                  <a:lnTo>
                    <a:pt x="48234" y="65672"/>
                  </a:lnTo>
                  <a:lnTo>
                    <a:pt x="59422" y="57678"/>
                  </a:lnTo>
                  <a:lnTo>
                    <a:pt x="66599" y="45902"/>
                  </a:lnTo>
                  <a:lnTo>
                    <a:pt x="68605" y="34315"/>
                  </a:lnTo>
                  <a:lnTo>
                    <a:pt x="65660" y="20383"/>
                  </a:lnTo>
                  <a:lnTo>
                    <a:pt x="57669" y="9192"/>
                  </a:lnTo>
                  <a:lnTo>
                    <a:pt x="45897" y="2009"/>
                  </a:lnTo>
                  <a:lnTo>
                    <a:pt x="34302" y="0"/>
                  </a:lnTo>
                  <a:lnTo>
                    <a:pt x="20373" y="2947"/>
                  </a:lnTo>
                  <a:lnTo>
                    <a:pt x="9186" y="10942"/>
                  </a:lnTo>
                  <a:lnTo>
                    <a:pt x="2008" y="22719"/>
                  </a:lnTo>
                  <a:lnTo>
                    <a:pt x="0" y="34315"/>
                  </a:lnTo>
                  <a:lnTo>
                    <a:pt x="2945" y="48247"/>
                  </a:lnTo>
                  <a:lnTo>
                    <a:pt x="10939" y="59434"/>
                  </a:lnTo>
                  <a:lnTo>
                    <a:pt x="22715" y="66612"/>
                  </a:lnTo>
                  <a:lnTo>
                    <a:pt x="34302" y="68618"/>
                  </a:lnTo>
                  <a:close/>
                </a:path>
              </a:pathLst>
            </a:custGeom>
            <a:solidFill>
              <a:srgbClr val="AAE0F9"/>
            </a:solidFill>
          </p:spPr>
          <p:txBody>
            <a:bodyPr wrap="square" lIns="0" tIns="0" rIns="0" bIns="0" rtlCol="0">
              <a:noAutofit/>
            </a:bodyPr>
            <a:lstStyle/>
            <a:p>
              <a:endParaRPr/>
            </a:p>
          </p:txBody>
        </p:sp>
        <p:sp>
          <p:nvSpPr>
            <p:cNvPr id="37" name="object 37"/>
            <p:cNvSpPr/>
            <p:nvPr/>
          </p:nvSpPr>
          <p:spPr>
            <a:xfrm>
              <a:off x="517315" y="687395"/>
              <a:ext cx="665452" cy="926486"/>
            </a:xfrm>
            <a:prstGeom prst="rect">
              <a:avLst/>
            </a:prstGeom>
            <a:blipFill>
              <a:blip r:embed="rId3" cstate="print"/>
              <a:stretch>
                <a:fillRect/>
              </a:stretch>
            </a:blipFill>
          </p:spPr>
          <p:txBody>
            <a:bodyPr wrap="square" lIns="0" tIns="0" rIns="0" bIns="0" rtlCol="0">
              <a:noAutofit/>
            </a:bodyPr>
            <a:lstStyle/>
            <a:p>
              <a:endParaRPr/>
            </a:p>
          </p:txBody>
        </p:sp>
        <p:sp>
          <p:nvSpPr>
            <p:cNvPr id="17" name="object 17"/>
            <p:cNvSpPr txBox="1"/>
            <p:nvPr/>
          </p:nvSpPr>
          <p:spPr>
            <a:xfrm>
              <a:off x="484912" y="1276511"/>
              <a:ext cx="4263215" cy="1125238"/>
            </a:xfrm>
            <a:prstGeom prst="rect">
              <a:avLst/>
            </a:prstGeom>
          </p:spPr>
          <p:txBody>
            <a:bodyPr wrap="square" lIns="0" tIns="14097" rIns="0" bIns="0" rtlCol="0">
              <a:noAutofit/>
            </a:bodyPr>
            <a:lstStyle/>
            <a:p>
              <a:pPr marL="942313" marR="16785">
                <a:lnSpc>
                  <a:spcPts val="2220"/>
                </a:lnSpc>
              </a:pPr>
              <a:r>
                <a:rPr lang="es-ES" dirty="0">
                  <a:solidFill>
                    <a:srgbClr val="00ADEF"/>
                  </a:solidFill>
                  <a:latin typeface="Malgun Gothic"/>
                  <a:cs typeface="Malgun Gothic"/>
                </a:rPr>
                <a:t>Dios de poder</a:t>
              </a:r>
              <a:endParaRPr lang="ko-KR" altLang="es-ES" dirty="0">
                <a:latin typeface="Malgun Gothic"/>
                <a:cs typeface="Malgun Gothic"/>
              </a:endParaRPr>
            </a:p>
            <a:p>
              <a:pPr marL="12700" indent="108013" algn="just">
                <a:lnSpc>
                  <a:spcPts val="1400"/>
                </a:lnSpc>
                <a:spcBef>
                  <a:spcPts val="999"/>
                </a:spcBef>
              </a:pPr>
              <a:r>
                <a:rPr lang="es-ES" sz="900" dirty="0">
                  <a:latin typeface="Malgun Gothic"/>
                  <a:cs typeface="Malgun Gothic"/>
                </a:rPr>
                <a:t>Dios salvó a los israelitas que eran esclavos en Egipto a través de Moisés. El pueblo de Israel que salió de Egipto a través de la Pascua pasó por el Mar Rojo por fe y vivió en el desierto durante 40 años. Dios les dio poder para atravesar el desierto y les dio maná, el pan del cielo.</a:t>
              </a:r>
              <a:endParaRPr sz="900" dirty="0">
                <a:latin typeface="Malgun Gothic"/>
                <a:cs typeface="Malgun Gothic"/>
              </a:endParaRPr>
            </a:p>
          </p:txBody>
        </p:sp>
        <p:sp>
          <p:nvSpPr>
            <p:cNvPr id="16" name="object 16"/>
            <p:cNvSpPr txBox="1"/>
            <p:nvPr/>
          </p:nvSpPr>
          <p:spPr>
            <a:xfrm>
              <a:off x="624673" y="2571900"/>
              <a:ext cx="4080861" cy="793946"/>
            </a:xfrm>
            <a:prstGeom prst="rect">
              <a:avLst/>
            </a:prstGeom>
          </p:spPr>
          <p:txBody>
            <a:bodyPr wrap="square" lIns="0" tIns="6667" rIns="0" bIns="0" rtlCol="0">
              <a:noAutofit/>
            </a:bodyPr>
            <a:lstStyle/>
            <a:p>
              <a:pPr marL="12700" algn="just">
                <a:spcBef>
                  <a:spcPts val="242"/>
                </a:spcBef>
              </a:pPr>
              <a:r>
                <a:rPr lang="es-ES" sz="900" b="1" dirty="0">
                  <a:latin typeface="Malgun Gothic" panose="020B0503020000020004" pitchFamily="34" charset="-127"/>
                  <a:ea typeface="Malgun Gothic" panose="020B0503020000020004" pitchFamily="34" charset="-127"/>
                  <a:cs typeface="Malgun Gothic"/>
                </a:rPr>
                <a:t>Dios llama a Moisés</a:t>
              </a:r>
            </a:p>
            <a:p>
              <a:pPr marL="12700" algn="just">
                <a:spcBef>
                  <a:spcPts val="242"/>
                </a:spcBef>
              </a:pPr>
              <a:r>
                <a:rPr lang="es-ES" sz="900" dirty="0">
                  <a:latin typeface="Malgun Gothic" panose="020B0503020000020004" pitchFamily="34" charset="-127"/>
                  <a:ea typeface="Malgun Gothic" panose="020B0503020000020004" pitchFamily="34" charset="-127"/>
                  <a:cs typeface="Malgun Gothic"/>
                </a:rPr>
                <a:t>Dios llamó a Moisés, que estaba pastoreando ovejas en el desierto, para salvar al pueblo de Israel en Egipto. Al principio, Moisés dio varias excusas y rechazó el llamado de Dios, pero finalmente, él no solo liberó a los israelitas de Egipto de acuerdo con la palabra de Dios, sino que también fue utilizado preciosamente para guiar al pueblo durante 40 años en el desierto.</a:t>
              </a:r>
              <a:endParaRPr sz="900" dirty="0">
                <a:latin typeface="Malgun Gothic" panose="020B0503020000020004" pitchFamily="34" charset="-127"/>
                <a:ea typeface="Malgun Gothic" panose="020B0503020000020004" pitchFamily="34" charset="-127"/>
                <a:cs typeface="Malgun Gothic"/>
              </a:endParaRPr>
            </a:p>
          </p:txBody>
        </p:sp>
        <p:sp>
          <p:nvSpPr>
            <p:cNvPr id="15" name="object 15"/>
            <p:cNvSpPr txBox="1"/>
            <p:nvPr/>
          </p:nvSpPr>
          <p:spPr>
            <a:xfrm>
              <a:off x="624626" y="3500061"/>
              <a:ext cx="4074197" cy="946307"/>
            </a:xfrm>
            <a:prstGeom prst="rect">
              <a:avLst/>
            </a:prstGeom>
          </p:spPr>
          <p:txBody>
            <a:bodyPr wrap="square" lIns="0" tIns="6667" rIns="0" bIns="0" rtlCol="0">
              <a:noAutofit/>
            </a:bodyPr>
            <a:lstStyle/>
            <a:p>
              <a:pPr marL="12700" algn="just">
                <a:spcBef>
                  <a:spcPts val="242"/>
                </a:spcBef>
              </a:pPr>
              <a:r>
                <a:rPr lang="es-ES" sz="900" b="1" dirty="0">
                  <a:latin typeface="Malgun Gothic" panose="020B0503020000020004" pitchFamily="34" charset="-127"/>
                  <a:ea typeface="Malgun Gothic" panose="020B0503020000020004" pitchFamily="34" charset="-127"/>
                  <a:cs typeface="Malgun Gothic"/>
                </a:rPr>
                <a:t>Moisés, el líder de los israelitas</a:t>
              </a:r>
            </a:p>
            <a:p>
              <a:pPr marL="12700" algn="just">
                <a:spcBef>
                  <a:spcPts val="242"/>
                </a:spcBef>
              </a:pPr>
              <a:r>
                <a:rPr lang="es-ES" sz="900" dirty="0">
                  <a:latin typeface="Malgun Gothic" panose="020B0503020000020004" pitchFamily="34" charset="-127"/>
                  <a:ea typeface="Malgun Gothic" panose="020B0503020000020004" pitchFamily="34" charset="-127"/>
                  <a:cs typeface="Malgun Gothic"/>
                </a:rPr>
                <a:t>Durante los 40 años de la vida en el desierto, Moisés predicó la voluntad de Dios al pueblo y desempeñó el papel de mediador y guía para orar a Dios por los pecados del pueblo. Él fue un obrero fiel de Dios y de toda la casa de Dios. Moisés, quien salvó a los israelitas de la mano de Faraón, el rey de Egipto, y los guió a Canaán, es un modelo de Jesucristo que más tarde salvó a los pecadores del mundo que gemían, siendo siervos del diablo.</a:t>
              </a:r>
            </a:p>
          </p:txBody>
        </p:sp>
        <p:sp>
          <p:nvSpPr>
            <p:cNvPr id="14" name="object 14"/>
            <p:cNvSpPr txBox="1"/>
            <p:nvPr/>
          </p:nvSpPr>
          <p:spPr>
            <a:xfrm>
              <a:off x="624626" y="4591744"/>
              <a:ext cx="4074197" cy="793946"/>
            </a:xfrm>
            <a:prstGeom prst="rect">
              <a:avLst/>
            </a:prstGeom>
          </p:spPr>
          <p:txBody>
            <a:bodyPr wrap="square" lIns="0" tIns="6667" rIns="0" bIns="0" rtlCol="0">
              <a:noAutofit/>
            </a:bodyPr>
            <a:lstStyle/>
            <a:p>
              <a:pPr marL="12700" algn="just">
                <a:spcBef>
                  <a:spcPts val="242"/>
                </a:spcBef>
              </a:pPr>
              <a:r>
                <a:rPr lang="es-ES" sz="900" b="1" dirty="0">
                  <a:latin typeface="Malgun Gothic" panose="020B0503020000020004" pitchFamily="34" charset="-127"/>
                  <a:ea typeface="Malgun Gothic" panose="020B0503020000020004" pitchFamily="34" charset="-127"/>
                  <a:cs typeface="Malgun Gothic"/>
                </a:rPr>
                <a:t>La Pascua y el Éxodo</a:t>
              </a:r>
            </a:p>
            <a:p>
              <a:pPr marL="12700" algn="just">
                <a:spcBef>
                  <a:spcPts val="242"/>
                </a:spcBef>
              </a:pPr>
              <a:r>
                <a:rPr lang="es-ES" sz="900" dirty="0">
                  <a:latin typeface="Malgun Gothic" panose="020B0503020000020004" pitchFamily="34" charset="-127"/>
                  <a:ea typeface="Malgun Gothic" panose="020B0503020000020004" pitchFamily="34" charset="-127"/>
                  <a:cs typeface="Malgun Gothic"/>
                </a:rPr>
                <a:t>Los israelitas, que se convirtieron en esclavos de Egipto, ellos rogaron a Dios en medio del sufrimiento. Dios hizo caer diez plagas en Egipto a través de Moisés y finalmente los israelitas salieron de Egipto. La décima plaga es la muerte del primogénito de Egipto, y a través de esta Pascua, el pueblo de Israel salió de Egipto.</a:t>
              </a:r>
              <a:endParaRPr sz="900" dirty="0">
                <a:latin typeface="Malgun Gothic" panose="020B0503020000020004" pitchFamily="34" charset="-127"/>
                <a:ea typeface="Malgun Gothic" panose="020B0503020000020004" pitchFamily="34" charset="-127"/>
                <a:cs typeface="Malgun Gothic"/>
              </a:endParaRPr>
            </a:p>
          </p:txBody>
        </p:sp>
        <p:sp>
          <p:nvSpPr>
            <p:cNvPr id="13" name="object 13"/>
            <p:cNvSpPr txBox="1"/>
            <p:nvPr/>
          </p:nvSpPr>
          <p:spPr>
            <a:xfrm>
              <a:off x="624626" y="5551992"/>
              <a:ext cx="4074186" cy="946307"/>
            </a:xfrm>
            <a:prstGeom prst="rect">
              <a:avLst/>
            </a:prstGeom>
          </p:spPr>
          <p:txBody>
            <a:bodyPr wrap="square" lIns="0" tIns="6667" rIns="0" bIns="0" rtlCol="0">
              <a:noAutofit/>
            </a:bodyPr>
            <a:lstStyle/>
            <a:p>
              <a:pPr marL="12700" algn="just">
                <a:spcBef>
                  <a:spcPts val="242"/>
                </a:spcBef>
              </a:pPr>
              <a:r>
                <a:rPr lang="es-ES" sz="900" b="1" dirty="0">
                  <a:latin typeface="Malgun Gothic" panose="020B0503020000020004" pitchFamily="34" charset="-127"/>
                  <a:ea typeface="Malgun Gothic" panose="020B0503020000020004" pitchFamily="34" charset="-127"/>
                  <a:cs typeface="Malgun Gothic"/>
                </a:rPr>
                <a:t>El poder de Dios en el Mar Rojo</a:t>
              </a:r>
            </a:p>
            <a:p>
              <a:pPr marL="12700" algn="just">
                <a:spcBef>
                  <a:spcPts val="242"/>
                </a:spcBef>
              </a:pPr>
              <a:r>
                <a:rPr lang="es-ES" sz="900" dirty="0">
                  <a:latin typeface="Malgun Gothic" panose="020B0503020000020004" pitchFamily="34" charset="-127"/>
                  <a:ea typeface="Malgun Gothic" panose="020B0503020000020004" pitchFamily="34" charset="-127"/>
                  <a:cs typeface="Malgun Gothic"/>
                </a:rPr>
                <a:t>Los israelitas que salieron de Egipto se enfrentaron a los carros egipcios por detrás y el Mar Rojo por delante, Dios hizo un milagro, sopló un recio viento oriental toda aquella noche, y volvió el mar en seco, y las aguas quedaron divididas, y pasaron el Mar Rojo. Sin embargo, el ejército egipcio cayó al Mar Rojo y todos murieron. Así, Dios proporciona salvación y ayuda incluso en situaciones desesperadas con gran poder.</a:t>
              </a:r>
              <a:endParaRPr sz="900" dirty="0">
                <a:latin typeface="Malgun Gothic" panose="020B0503020000020004" pitchFamily="34" charset="-127"/>
                <a:ea typeface="Malgun Gothic" panose="020B0503020000020004" pitchFamily="34" charset="-127"/>
                <a:cs typeface="Malgun Gothic"/>
              </a:endParaRPr>
            </a:p>
          </p:txBody>
        </p:sp>
        <p:sp>
          <p:nvSpPr>
            <p:cNvPr id="12" name="object 12"/>
            <p:cNvSpPr txBox="1"/>
            <p:nvPr/>
          </p:nvSpPr>
          <p:spPr>
            <a:xfrm>
              <a:off x="624626" y="6657175"/>
              <a:ext cx="4074186" cy="793946"/>
            </a:xfrm>
            <a:prstGeom prst="rect">
              <a:avLst/>
            </a:prstGeom>
          </p:spPr>
          <p:txBody>
            <a:bodyPr wrap="square" lIns="0" tIns="6667" rIns="0" bIns="0" rtlCol="0">
              <a:noAutofit/>
            </a:bodyPr>
            <a:lstStyle/>
            <a:p>
              <a:pPr marL="12700" algn="just">
                <a:spcBef>
                  <a:spcPts val="242"/>
                </a:spcBef>
              </a:pPr>
              <a:r>
                <a:rPr lang="es-ES" altLang="ko-KR" sz="900" b="1" dirty="0">
                  <a:latin typeface="Malgun Gothic" panose="020B0503020000020004" pitchFamily="34" charset="-127"/>
                  <a:ea typeface="Malgun Gothic" panose="020B0503020000020004" pitchFamily="34" charset="-127"/>
                  <a:cs typeface="Times New Roman" panose="02020603050405020304" pitchFamily="18" charset="0"/>
                </a:rPr>
                <a:t>Maná, el pan del cielo</a:t>
              </a:r>
              <a:endParaRPr lang="es-ES" altLang="ko-KR" sz="900" dirty="0">
                <a:latin typeface="Malgun Gothic" panose="020B0503020000020004" pitchFamily="34" charset="-127"/>
                <a:ea typeface="Malgun Gothic" panose="020B0503020000020004" pitchFamily="34" charset="-127"/>
                <a:cs typeface="Malgun Gothic"/>
              </a:endParaRPr>
            </a:p>
            <a:p>
              <a:pPr marL="12700" algn="just">
                <a:spcBef>
                  <a:spcPts val="242"/>
                </a:spcBef>
              </a:pPr>
              <a:r>
                <a:rPr lang="es-ES" altLang="ko-KR" sz="900" dirty="0">
                  <a:latin typeface="Malgun Gothic" panose="020B0503020000020004" pitchFamily="34" charset="-127"/>
                  <a:ea typeface="Malgun Gothic" panose="020B0503020000020004" pitchFamily="34" charset="-127"/>
                  <a:cs typeface="Malgun Gothic"/>
                </a:rPr>
                <a:t>Durante la vida de los israelitas en el desierto, por la noche descendió </a:t>
              </a:r>
              <a:r>
                <a:rPr lang="es-ES" sz="900" dirty="0">
                  <a:latin typeface="Malgun Gothic" panose="020B0503020000020004" pitchFamily="34" charset="-127"/>
                  <a:ea typeface="Malgun Gothic" panose="020B0503020000020004" pitchFamily="34" charset="-127"/>
                  <a:cs typeface="Malgun Gothic"/>
                </a:rPr>
                <a:t>con rocío, una cosa menuda, redonda, menuda como una escarcha sobre la tierra del desierto, este era el maná. Así como los israelitas pudieron vivir en el desierto comiendo maná todos los días, nosotros también podemos vencer este mundo suministrando la palabra de Dios todos los días.</a:t>
              </a:r>
              <a:endParaRPr sz="900" dirty="0">
                <a:latin typeface="Malgun Gothic" panose="020B0503020000020004" pitchFamily="34" charset="-127"/>
                <a:ea typeface="Malgun Gothic" panose="020B0503020000020004" pitchFamily="34" charset="-127"/>
                <a:cs typeface="Malgun Gothic"/>
              </a:endParaRPr>
            </a:p>
          </p:txBody>
        </p:sp>
        <p:sp>
          <p:nvSpPr>
            <p:cNvPr id="11" name="object 11"/>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98</a:t>
              </a:r>
              <a:endParaRPr sz="1000">
                <a:latin typeface="Times New Roman"/>
                <a:cs typeface="Times New Roman"/>
              </a:endParaRPr>
            </a:p>
          </p:txBody>
        </p:sp>
        <p:sp>
          <p:nvSpPr>
            <p:cNvPr id="10" name="object 10"/>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99</a:t>
              </a:r>
              <a:endParaRPr sz="1000">
                <a:latin typeface="Times New Roman"/>
                <a:cs typeface="Times New Roman"/>
              </a:endParaRPr>
            </a:p>
          </p:txBody>
        </p:sp>
        <p:sp>
          <p:nvSpPr>
            <p:cNvPr id="50" name="object 4">
              <a:extLst>
                <a:ext uri="{FF2B5EF4-FFF2-40B4-BE49-F238E27FC236}">
                  <a16:creationId xmlns:a16="http://schemas.microsoft.com/office/drawing/2014/main" id="{BF39C7B0-938B-45F7-8496-A40602752A81}"/>
                </a:ext>
              </a:extLst>
            </p:cNvPr>
            <p:cNvSpPr txBox="1"/>
            <p:nvPr/>
          </p:nvSpPr>
          <p:spPr>
            <a:xfrm rot="1980000">
              <a:off x="921650" y="411547"/>
              <a:ext cx="398820" cy="282575"/>
            </a:xfrm>
            <a:prstGeom prst="rect">
              <a:avLst/>
            </a:prstGeom>
          </p:spPr>
          <p:txBody>
            <a:bodyPr wrap="square" lIns="0" tIns="14128" rIns="0" bIns="0" rtlCol="0">
              <a:noAutofit/>
            </a:bodyPr>
            <a:lstStyle/>
            <a:p>
              <a:pPr algn="just">
                <a:lnSpc>
                  <a:spcPts val="2225"/>
                </a:lnSpc>
              </a:pPr>
              <a:r>
                <a:rPr lang="es-ES" sz="1200" spc="-150" dirty="0">
                  <a:solidFill>
                    <a:srgbClr val="363435"/>
                  </a:solidFill>
                  <a:latin typeface="Malgun Gothic"/>
                  <a:cs typeface="Malgun Gothic"/>
                </a:rPr>
                <a:t>Unidad</a:t>
              </a:r>
              <a:endParaRPr sz="1200" spc="-150" dirty="0">
                <a:latin typeface="Malgun Gothic"/>
                <a:cs typeface="Malgun Gothic"/>
              </a:endParaRPr>
            </a:p>
          </p:txBody>
        </p:sp>
        <p:sp>
          <p:nvSpPr>
            <p:cNvPr id="51" name="object 3">
              <a:extLst>
                <a:ext uri="{FF2B5EF4-FFF2-40B4-BE49-F238E27FC236}">
                  <a16:creationId xmlns:a16="http://schemas.microsoft.com/office/drawing/2014/main" id="{7ACB5D96-2486-4CEE-8D93-BC3BE12B9D57}"/>
                </a:ext>
              </a:extLst>
            </p:cNvPr>
            <p:cNvSpPr txBox="1"/>
            <p:nvPr/>
          </p:nvSpPr>
          <p:spPr>
            <a:xfrm rot="19620000">
              <a:off x="334276" y="373791"/>
              <a:ext cx="686819" cy="282575"/>
            </a:xfrm>
            <a:prstGeom prst="rect">
              <a:avLst/>
            </a:prstGeom>
          </p:spPr>
          <p:txBody>
            <a:bodyPr wrap="square" lIns="0" tIns="14128" rIns="0" bIns="0" rtlCol="0">
              <a:noAutofit/>
            </a:bodyPr>
            <a:lstStyle/>
            <a:p>
              <a:pPr algn="just">
                <a:lnSpc>
                  <a:spcPts val="2225"/>
                </a:lnSpc>
              </a:pPr>
              <a:r>
                <a:rPr lang="es-ES" sz="1200" spc="-150" dirty="0">
                  <a:solidFill>
                    <a:srgbClr val="363435"/>
                  </a:solidFill>
                  <a:latin typeface="Malgun Gothic"/>
                  <a:cs typeface="Malgun Gothic"/>
                </a:rPr>
                <a:t>Resumen </a:t>
              </a:r>
              <a:endParaRPr sz="1200" spc="-150" dirty="0">
                <a:latin typeface="Malgun Gothic"/>
                <a:cs typeface="Malgun Gothic"/>
              </a:endParaRPr>
            </a:p>
          </p:txBody>
        </p:sp>
        <p:sp>
          <p:nvSpPr>
            <p:cNvPr id="52" name="object 26">
              <a:extLst>
                <a:ext uri="{FF2B5EF4-FFF2-40B4-BE49-F238E27FC236}">
                  <a16:creationId xmlns:a16="http://schemas.microsoft.com/office/drawing/2014/main" id="{13DFA4C1-E650-41BF-8927-19E40C696D5F}"/>
                </a:ext>
              </a:extLst>
            </p:cNvPr>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53" name="object 4">
              <a:extLst>
                <a:ext uri="{FF2B5EF4-FFF2-40B4-BE49-F238E27FC236}">
                  <a16:creationId xmlns:a16="http://schemas.microsoft.com/office/drawing/2014/main" id="{2EBE6632-2C6B-4F89-83B9-C3982493ED22}"/>
                </a:ext>
              </a:extLst>
            </p:cNvPr>
            <p:cNvSpPr txBox="1"/>
            <p:nvPr/>
          </p:nvSpPr>
          <p:spPr>
            <a:xfrm rot="1980000">
              <a:off x="6495409" y="479501"/>
              <a:ext cx="465453" cy="273147"/>
            </a:xfrm>
            <a:prstGeom prst="rect">
              <a:avLst/>
            </a:prstGeom>
          </p:spPr>
          <p:txBody>
            <a:bodyPr wrap="square" lIns="0" tIns="13657" rIns="0" bIns="0" rtlCol="0">
              <a:noAutofit/>
            </a:bodyPr>
            <a:lstStyle/>
            <a:p>
              <a:pPr>
                <a:lnSpc>
                  <a:spcPts val="2151"/>
                </a:lnSpc>
              </a:pPr>
              <a:r>
                <a:rPr lang="es-ES" sz="1161" spc="-145" dirty="0">
                  <a:solidFill>
                    <a:srgbClr val="363435"/>
                  </a:solidFill>
                  <a:latin typeface="Malgun Gothic"/>
                  <a:cs typeface="Malgun Gothic"/>
                </a:rPr>
                <a:t>Actividad</a:t>
              </a:r>
              <a:endParaRPr sz="1161" spc="-145" dirty="0">
                <a:latin typeface="Malgun Gothic"/>
                <a:cs typeface="Malgun Gothic"/>
              </a:endParaRPr>
            </a:p>
          </p:txBody>
        </p:sp>
        <p:sp>
          <p:nvSpPr>
            <p:cNvPr id="54" name="object 3">
              <a:extLst>
                <a:ext uri="{FF2B5EF4-FFF2-40B4-BE49-F238E27FC236}">
                  <a16:creationId xmlns:a16="http://schemas.microsoft.com/office/drawing/2014/main" id="{D3495676-4C53-47A7-B166-44CEFC0B5F1F}"/>
                </a:ext>
              </a:extLst>
            </p:cNvPr>
            <p:cNvSpPr txBox="1"/>
            <p:nvPr/>
          </p:nvSpPr>
          <p:spPr>
            <a:xfrm rot="19620000">
              <a:off x="5914829" y="425461"/>
              <a:ext cx="663903" cy="273147"/>
            </a:xfrm>
            <a:prstGeom prst="rect">
              <a:avLst/>
            </a:prstGeom>
          </p:spPr>
          <p:txBody>
            <a:bodyPr wrap="square" lIns="0" tIns="13657" rIns="0" bIns="0" rtlCol="0">
              <a:noAutofit/>
            </a:bodyPr>
            <a:lstStyle/>
            <a:p>
              <a:pPr>
                <a:lnSpc>
                  <a:spcPts val="2151"/>
                </a:lnSpc>
              </a:pPr>
              <a:r>
                <a:rPr lang="es-ES" sz="1161" spc="-145" dirty="0">
                  <a:solidFill>
                    <a:srgbClr val="363435"/>
                  </a:solidFill>
                  <a:latin typeface="Malgun Gothic"/>
                  <a:cs typeface="Malgun Gothic"/>
                </a:rPr>
                <a:t>Resumen </a:t>
              </a:r>
              <a:endParaRPr sz="1161" spc="-145" dirty="0">
                <a:latin typeface="Malgun Gothic"/>
                <a:cs typeface="Malgun Gothic"/>
              </a:endParaRPr>
            </a:p>
          </p:txBody>
        </p:sp>
        <p:sp>
          <p:nvSpPr>
            <p:cNvPr id="55" name="object 18">
              <a:extLst>
                <a:ext uri="{FF2B5EF4-FFF2-40B4-BE49-F238E27FC236}">
                  <a16:creationId xmlns:a16="http://schemas.microsoft.com/office/drawing/2014/main" id="{D913447F-CC55-4620-8ED8-66DA824CCEFB}"/>
                </a:ext>
              </a:extLst>
            </p:cNvPr>
            <p:cNvSpPr txBox="1"/>
            <p:nvPr/>
          </p:nvSpPr>
          <p:spPr>
            <a:xfrm>
              <a:off x="7103496" y="873386"/>
              <a:ext cx="3227527" cy="482600"/>
            </a:xfrm>
            <a:prstGeom prst="rect">
              <a:avLst/>
            </a:prstGeom>
          </p:spPr>
          <p:txBody>
            <a:bodyPr wrap="square" lIns="0" tIns="5937" rIns="0" bIns="0" rtlCol="0">
              <a:noAutofit/>
            </a:bodyPr>
            <a:lstStyle/>
            <a:p>
              <a:pPr algn="ctr">
                <a:lnSpc>
                  <a:spcPts val="904"/>
                </a:lnSpc>
              </a:pPr>
              <a:r>
                <a:rPr lang="es-ES" sz="800" spc="-38" dirty="0">
                  <a:solidFill>
                    <a:srgbClr val="363435"/>
                  </a:solidFill>
                  <a:latin typeface="Malgun Gothic"/>
                  <a:cs typeface="Malgun Gothic"/>
                </a:rPr>
                <a:t>Mapa mental / Cartas a personas en la Biblia / Cartas de evangelización usando el contenido de la unidad / Artículo de periódico / Diario del personaje / Diseño de camiseta / Dibujos animados de 4 cortes / Publicidad de caligrafía / Cartel / Crear un cuestionario bíblico / Crear una crucigrama</a:t>
              </a:r>
            </a:p>
          </p:txBody>
        </p:sp>
        <p:sp>
          <p:nvSpPr>
            <p:cNvPr id="56" name="object 8">
              <a:extLst>
                <a:ext uri="{FF2B5EF4-FFF2-40B4-BE49-F238E27FC236}">
                  <a16:creationId xmlns:a16="http://schemas.microsoft.com/office/drawing/2014/main" id="{CB2D6EDF-C82B-4176-9D80-87073EDF2AF5}"/>
                </a:ext>
              </a:extLst>
            </p:cNvPr>
            <p:cNvSpPr txBox="1"/>
            <p:nvPr/>
          </p:nvSpPr>
          <p:spPr>
            <a:xfrm>
              <a:off x="7140942" y="515384"/>
              <a:ext cx="3209558" cy="126874"/>
            </a:xfrm>
            <a:prstGeom prst="rect">
              <a:avLst/>
            </a:prstGeom>
          </p:spPr>
          <p:txBody>
            <a:bodyPr wrap="square" lIns="0" tIns="6413" rIns="0" bIns="0" rtlCol="0">
              <a:noAutofit/>
            </a:bodyPr>
            <a:lstStyle/>
            <a:p>
              <a:pPr marL="12278">
                <a:lnSpc>
                  <a:spcPts val="1010"/>
                </a:lnSpc>
              </a:pPr>
              <a:r>
                <a:rPr lang="es-ES" sz="774" dirty="0">
                  <a:solidFill>
                    <a:srgbClr val="363435"/>
                  </a:solidFill>
                  <a:latin typeface="Malgun Gothic"/>
                  <a:cs typeface="Malgun Gothic"/>
                </a:rPr>
                <a:t>Elije entre las siguientes actividades y organiza lo que has aprendido.</a:t>
              </a: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335</TotalTime>
  <Words>1667</Words>
  <Application>Microsoft Office PowerPoint</Application>
  <PresentationFormat>사용자 지정</PresentationFormat>
  <Paragraphs>100</Paragraphs>
  <Slides>5</Slides>
  <Notes>0</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5</vt:i4>
      </vt:variant>
    </vt:vector>
  </HeadingPairs>
  <TitlesOfParts>
    <vt:vector size="11" baseType="lpstr">
      <vt:lpstr>Malgun Gothic</vt:lpstr>
      <vt:lpstr>Arial</vt:lpstr>
      <vt:lpstr>Calibri</vt:lpstr>
      <vt:lpstr>Impact</vt:lpstr>
      <vt:lpstr>Times New Roman</vt:lpstr>
      <vt:lpstr>Office Theme</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CIELOZIP</dc:creator>
  <cp:lastModifiedBy>Gregory Cole</cp:lastModifiedBy>
  <cp:revision>35</cp:revision>
  <dcterms:modified xsi:type="dcterms:W3CDTF">2022-09-17T21:30:00Z</dcterms:modified>
</cp:coreProperties>
</file>